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jpeg" ContentType="image/jpeg"/>
  <Override PartName="/ppt/media/image4.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5.jpeg" ContentType="image/jpeg"/>
  <Override PartName="/ppt/media/image6.jpeg" ContentType="image/jpeg"/>
  <Override PartName="/ppt/notesSlides/notesSlide11.xml" ContentType="application/vnd.openxmlformats-officedocument.presentationml.notesSlide+xml"/>
  <Override PartName="/ppt/media/image7.jpeg" ContentType="image/jpeg"/>
  <Override PartName="/ppt/notesSlides/notesSlide12.xml" ContentType="application/vnd.openxmlformats-officedocument.presentationml.notesSlide+xml"/>
  <Override PartName="/ppt/media/image8.jpeg" ContentType="image/jpeg"/>
  <Override PartName="/ppt/media/image9.jpeg" ContentType="image/jpeg"/>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1pPr>
    <a:lvl2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2pPr>
    <a:lvl3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3pPr>
    <a:lvl4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4pPr>
    <a:lvl5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5pPr>
    <a:lvl6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6pPr>
    <a:lvl7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7pPr>
    <a:lvl8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8pPr>
    <a:lvl9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53585F"/>
        </a:fontRef>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Col>
    <a:lastRow>
      <a:tcTxStyle b="on" i="off">
        <a:fontRef idx="minor">
          <a:srgbClr val="53585F"/>
        </a:fontRef>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n" i="off">
        <a:fontRef idx="minor">
          <a:srgbClr val="53585F"/>
        </a:fontRef>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Row>
  </a:tblStyle>
  <a:tblStyle styleId="{C7B018BB-80A7-4F77-B60F-C8B233D01FF8}"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3A39E5"/>
        </a:fontRef>
        <a:srgbClr val="3A39E5"/>
      </a:tcTxStyle>
      <a:tcStyle>
        <a:tcBdr>
          <a:left>
            <a:ln w="12700" cap="flat">
              <a:solidFill>
                <a:srgbClr val="525760"/>
              </a:solidFill>
              <a:prstDash val="solid"/>
              <a:miter lim="400000"/>
            </a:ln>
          </a:left>
          <a:right>
            <a:ln w="38100" cap="flat">
              <a:solidFill>
                <a:schemeClr val="accent1"/>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noFill/>
              <a:miter lim="400000"/>
            </a:ln>
          </a:top>
          <a:bottom>
            <a:ln w="12700" cap="flat">
              <a:solidFill>
                <a:srgbClr val="525760"/>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525760"/>
              </a:solidFill>
              <a:prstDash val="solid"/>
              <a:miter lim="400000"/>
            </a:ln>
          </a:top>
          <a:bottom>
            <a:ln w="12700" cap="flat">
              <a:solidFill>
                <a:srgbClr val="5458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1"/>
          </a:solidFill>
        </a:fill>
      </a:tcStyle>
    </a:firstRow>
  </a:tblStyle>
  <a:tblStyle styleId="{EEE7283C-3CF3-47DC-8721-378D4A62B228}"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EAEAEA"/>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606060"/>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chemeClr val="accent4"/>
          </a:solid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38100" cap="flat">
              <a:solidFill>
                <a:srgbClr val="54585E"/>
              </a:solidFill>
              <a:prstDash val="solid"/>
              <a:miter lim="400000"/>
            </a:ln>
          </a:top>
          <a:bottom>
            <a:ln w="12700" cap="flat">
              <a:solidFill>
                <a:srgbClr val="606060"/>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ff" i="off">
        <a:font>
          <a:latin typeface="Founders Grotesk Medium"/>
          <a:ea typeface="Founders Grotesk Medium"/>
          <a:cs typeface="Founders Grotes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606060"/>
              </a:solidFill>
              <a:prstDash val="solid"/>
              <a:miter lim="400000"/>
            </a:ln>
          </a:top>
          <a:bottom>
            <a:ln w="12700" cap="flat">
              <a:solidFill>
                <a:srgbClr val="5458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2">
              <a:hueOff val="45357"/>
              <a:satOff val="2412"/>
              <a:lumOff val="-28753"/>
            </a:schemeClr>
          </a:solidFill>
        </a:fill>
      </a:tcStyle>
    </a:firstRow>
  </a:tblStyle>
  <a:tblStyle styleId="{CF821DB8-F4EB-4A41-A1BA-3FCAFE7338EE}" styleName="">
    <a:tblBg/>
    <a:wholeTbl>
      <a:tcTxStyle b="off" i="off">
        <a:font>
          <a:latin typeface="Founders Grotesk"/>
          <a:ea typeface="Founders Grotesk"/>
          <a:cs typeface="Founders Grotesk"/>
        </a:font>
        <a:srgbClr val="53585F"/>
      </a:tcTxStyle>
      <a:tcStyle>
        <a:tcBdr>
          <a:left>
            <a:ln w="12700" cap="flat">
              <a:solidFill>
                <a:srgbClr val="545A62"/>
              </a:solidFill>
              <a:prstDash val="solid"/>
              <a:miter lim="400000"/>
            </a:ln>
          </a:left>
          <a:right>
            <a:ln w="12700" cap="flat">
              <a:solidFill>
                <a:srgbClr val="545A62"/>
              </a:solidFill>
              <a:prstDash val="solid"/>
              <a:miter lim="400000"/>
            </a:ln>
          </a:right>
          <a:top>
            <a:ln w="12700" cap="flat">
              <a:solidFill>
                <a:srgbClr val="545A62"/>
              </a:solidFill>
              <a:prstDash val="solid"/>
              <a:miter lim="400000"/>
            </a:ln>
          </a:top>
          <a:bottom>
            <a:ln w="12700" cap="flat">
              <a:solidFill>
                <a:srgbClr val="545A62"/>
              </a:solidFill>
              <a:prstDash val="solid"/>
              <a:miter lim="400000"/>
            </a:ln>
          </a:bottom>
          <a:insideH>
            <a:ln w="12700" cap="flat">
              <a:solidFill>
                <a:srgbClr val="545A62"/>
              </a:solidFill>
              <a:prstDash val="solid"/>
              <a:miter lim="400000"/>
            </a:ln>
          </a:insideH>
          <a:insideV>
            <a:ln w="12700" cap="flat">
              <a:solidFill>
                <a:srgbClr val="545A62"/>
              </a:solidFill>
              <a:prstDash val="solid"/>
              <a:miter lim="400000"/>
            </a:ln>
          </a:insideV>
        </a:tcBdr>
        <a:fill>
          <a:noFill/>
        </a:fill>
      </a:tcStyle>
    </a:wholeTbl>
    <a:band2H>
      <a:tcTxStyle b="def" i="def"/>
      <a:tcStyle>
        <a:tcBdr/>
        <a:fill>
          <a:solidFill>
            <a:srgbClr val="E9FAFF"/>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5D5D5D"/>
              </a:solidFill>
              <a:prstDash val="solid"/>
              <a:miter lim="400000"/>
            </a:ln>
          </a:left>
          <a:right>
            <a:ln w="12700" cap="flat">
              <a:solidFill>
                <a:srgbClr val="545A62"/>
              </a:solidFill>
              <a:prstDash val="solid"/>
              <a:miter lim="400000"/>
            </a:ln>
          </a:right>
          <a:top>
            <a:ln w="12700" cap="flat">
              <a:solidFill>
                <a:srgbClr val="555A61"/>
              </a:solidFill>
              <a:prstDash val="solid"/>
              <a:miter lim="400000"/>
            </a:ln>
          </a:top>
          <a:bottom>
            <a:ln w="12700" cap="flat">
              <a:solidFill>
                <a:srgbClr val="555A61"/>
              </a:solidFill>
              <a:prstDash val="solid"/>
              <a:miter lim="400000"/>
            </a:ln>
          </a:bottom>
          <a:insideH>
            <a:ln w="12700" cap="flat">
              <a:solidFill>
                <a:srgbClr val="555A61"/>
              </a:solidFill>
              <a:prstDash val="solid"/>
              <a:miter lim="400000"/>
            </a:ln>
          </a:insideH>
          <a:insideV>
            <a:ln w="12700" cap="flat">
              <a:solidFill>
                <a:srgbClr val="555A61"/>
              </a:solidFill>
              <a:prstDash val="solid"/>
              <a:miter lim="400000"/>
            </a:ln>
          </a:insideV>
        </a:tcBdr>
        <a:fill>
          <a:solidFill>
            <a:schemeClr val="accent2">
              <a:hueOff val="-527787"/>
              <a:satOff val="-26837"/>
              <a:lumOff val="15324"/>
            </a:schemeClr>
          </a:solidFill>
        </a:fill>
      </a:tcStyle>
    </a:firstCol>
    <a:lastRow>
      <a:tcTxStyle b="off" i="off">
        <a:font>
          <a:latin typeface="Founders Grotesk"/>
          <a:ea typeface="Founders Grotesk"/>
          <a:cs typeface="Founders Grotesk"/>
        </a:font>
        <a:srgbClr val="53585F"/>
      </a:tcTxStyle>
      <a:tcStyle>
        <a:tcBdr>
          <a:left>
            <a:ln w="12700" cap="flat">
              <a:solidFill>
                <a:srgbClr val="545A62"/>
              </a:solidFill>
              <a:prstDash val="solid"/>
              <a:miter lim="400000"/>
            </a:ln>
          </a:left>
          <a:right>
            <a:ln w="12700" cap="flat">
              <a:solidFill>
                <a:srgbClr val="545A62"/>
              </a:solidFill>
              <a:prstDash val="solid"/>
              <a:miter lim="400000"/>
            </a:ln>
          </a:right>
          <a:top>
            <a:ln w="38100" cap="flat">
              <a:solidFill>
                <a:srgbClr val="545A62"/>
              </a:solidFill>
              <a:prstDash val="solid"/>
              <a:miter lim="400000"/>
            </a:ln>
          </a:top>
          <a:bottom>
            <a:ln w="12700" cap="flat">
              <a:solidFill>
                <a:srgbClr val="5D5D5D"/>
              </a:solidFill>
              <a:prstDash val="solid"/>
              <a:miter lim="400000"/>
            </a:ln>
          </a:bottom>
          <a:insideH>
            <a:ln w="12700" cap="flat">
              <a:solidFill>
                <a:srgbClr val="545A62"/>
              </a:solidFill>
              <a:prstDash val="solid"/>
              <a:miter lim="400000"/>
            </a:ln>
          </a:insideH>
          <a:insideV>
            <a:ln w="12700" cap="flat">
              <a:solidFill>
                <a:srgbClr val="545A62"/>
              </a:solidFill>
              <a:prstDash val="solid"/>
              <a:miter lim="400000"/>
            </a:ln>
          </a:insideV>
        </a:tcBdr>
        <a:fill>
          <a:noFill/>
        </a:fill>
      </a:tcStyle>
    </a:lastRow>
    <a:firstRow>
      <a:tcTxStyle b="off" i="off">
        <a:font>
          <a:latin typeface="Founders Grotesk Medium"/>
          <a:ea typeface="Founders Grotesk Medium"/>
          <a:cs typeface="Founders Grotesk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1">
              <a:hueOff val="-1238625"/>
              <a:satOff val="-6134"/>
              <a:lumOff val="8689"/>
            </a:schemeClr>
          </a:solidFill>
        </a:fill>
      </a:tcStyle>
    </a:firstRow>
  </a:tblStyle>
  <a:tblStyle styleId="{33BA23B1-9221-436E-865A-0063620EA4FD}"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F6F4E4"/>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53585F"/>
              </a:solidFill>
              <a:prstDash val="solid"/>
              <a:miter lim="400000"/>
            </a:ln>
          </a:left>
          <a:right>
            <a:ln w="381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chemeClr val="accent5">
              <a:hueOff val="503731"/>
              <a:lumOff val="7092"/>
            </a:schemeClr>
          </a:solid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38100" cap="flat">
              <a:solidFill>
                <a:srgbClr val="54585E"/>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ff" i="off">
        <a:font>
          <a:latin typeface="Founders Grotesk Medium"/>
          <a:ea typeface="Founders Grotesk Medium"/>
          <a:cs typeface="Founders Grotesk Medium"/>
        </a:font>
        <a:srgbClr val="53575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4585E"/>
              </a:solidFill>
              <a:prstDash val="solid"/>
              <a:miter lim="400000"/>
            </a:ln>
          </a:insideH>
          <a:insideV>
            <a:ln w="12700" cap="flat">
              <a:solidFill>
                <a:srgbClr val="606060"/>
              </a:solidFill>
              <a:prstDash val="solid"/>
              <a:miter lim="400000"/>
            </a:ln>
          </a:insideV>
        </a:tcBdr>
        <a:fill>
          <a:solidFill>
            <a:schemeClr val="accent5"/>
          </a:solidFill>
        </a:fill>
      </a:tcStyle>
    </a:firstRow>
  </a:tblStyle>
  <a:tblStyle styleId="{2708684C-4D16-4618-839F-0558EEFCDFE6}" styleName="">
    <a:tblBg/>
    <a:wholeTbl>
      <a:tcTxStyle b="off" i="off">
        <a:font>
          <a:latin typeface="Founders Grotesk"/>
          <a:ea typeface="Founders Grotesk"/>
          <a:cs typeface="Founders Grotesk"/>
        </a:font>
        <a:srgbClr val="53585F"/>
      </a:tcTxStyle>
      <a:tcStyle>
        <a:tcBdr>
          <a:left>
            <a:ln w="12700" cap="flat">
              <a:solidFill>
                <a:srgbClr val="A8A8A8"/>
              </a:solidFill>
              <a:prstDash val="solid"/>
              <a:miter lim="400000"/>
            </a:ln>
          </a:left>
          <a:right>
            <a:ln w="12700" cap="flat">
              <a:solidFill>
                <a:srgbClr val="A8A8A8"/>
              </a:solidFill>
              <a:prstDash val="solid"/>
              <a:miter lim="400000"/>
            </a:ln>
          </a:right>
          <a:top>
            <a:ln w="12700" cap="flat">
              <a:solidFill>
                <a:srgbClr val="A8A8A8"/>
              </a:solidFill>
              <a:prstDash val="solid"/>
              <a:miter lim="400000"/>
            </a:ln>
          </a:top>
          <a:bottom>
            <a:ln w="12700" cap="flat">
              <a:solidFill>
                <a:srgbClr val="A8A8A8"/>
              </a:solidFill>
              <a:prstDash val="solid"/>
              <a:miter lim="400000"/>
            </a:ln>
          </a:bottom>
          <a:insideH>
            <a:ln w="12700" cap="flat">
              <a:solidFill>
                <a:srgbClr val="A8A8A8"/>
              </a:solidFill>
              <a:prstDash val="solid"/>
              <a:miter lim="400000"/>
            </a:ln>
          </a:insideH>
          <a:insideV>
            <a:ln w="12700" cap="flat">
              <a:solidFill>
                <a:srgbClr val="A8A8A8"/>
              </a:solidFill>
              <a:prstDash val="solid"/>
              <a:miter lim="400000"/>
            </a:ln>
          </a:insideV>
        </a:tcBdr>
        <a:fill>
          <a:noFill/>
        </a:fill>
      </a:tcStyle>
    </a:wholeTbl>
    <a:band2H>
      <a:tcTxStyle b="def" i="def"/>
      <a:tcStyle>
        <a:tcBdr/>
        <a:fill>
          <a:solidFill>
            <a:srgbClr val="DCDEE0"/>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5666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A6AA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EBEBE"/>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6AAA9"/>
              </a:solidFill>
              <a:prstDash val="solid"/>
              <a:miter lim="400000"/>
            </a:ln>
          </a:top>
          <a:bottom>
            <a:ln w="38100" cap="flat">
              <a:solidFill>
                <a:srgbClr val="656667"/>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A8A8A9"/>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3" name="Shape 203"/>
          <p:cNvSpPr/>
          <p:nvPr>
            <p:ph type="sldImg"/>
          </p:nvPr>
        </p:nvSpPr>
        <p:spPr>
          <a:xfrm>
            <a:off x="1143000" y="685800"/>
            <a:ext cx="4572000" cy="3429000"/>
          </a:xfrm>
          <a:prstGeom prst="rect">
            <a:avLst/>
          </a:prstGeom>
        </p:spPr>
        <p:txBody>
          <a:bodyPr/>
          <a:lstStyle/>
          <a:p>
            <a:pPr/>
          </a:p>
        </p:txBody>
      </p:sp>
      <p:sp>
        <p:nvSpPr>
          <p:cNvPr id="204" name="Shape 20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Pactos condicionales/incondicionales. </a:t>
            </a:r>
          </a:p>
          <a:p>
            <a:pPr/>
            <a:r>
              <a:t>Unilateriales/bilaterales - </a:t>
            </a:r>
          </a:p>
          <a:p>
            <a:pPr/>
            <a:r>
              <a:t>Pactos cumplimiento terrenal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Shape 726"/>
          <p:cNvSpPr/>
          <p:nvPr>
            <p:ph type="sldImg"/>
          </p:nvPr>
        </p:nvSpPr>
        <p:spPr>
          <a:prstGeom prst="rect">
            <a:avLst/>
          </a:prstGeom>
        </p:spPr>
        <p:txBody>
          <a:bodyPr/>
          <a:lstStyle/>
          <a:p>
            <a:pPr/>
          </a:p>
        </p:txBody>
      </p:sp>
      <p:sp>
        <p:nvSpPr>
          <p:cNvPr id="727" name="Shape 727"/>
          <p:cNvSpPr/>
          <p:nvPr>
            <p:ph type="body" sz="quarter" idx="1"/>
          </p:nvPr>
        </p:nvSpPr>
        <p:spPr>
          <a:prstGeom prst="rect">
            <a:avLst/>
          </a:prstGeom>
        </p:spPr>
        <p:txBody>
          <a:bodyPr/>
          <a:lstStyle/>
          <a:p>
            <a:pPr/>
            <a:r>
              <a:t>Nunca fué intencionado ser una pacto eterno (Heb 8:7)</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Shape 740"/>
          <p:cNvSpPr/>
          <p:nvPr>
            <p:ph type="sldImg"/>
          </p:nvPr>
        </p:nvSpPr>
        <p:spPr>
          <a:prstGeom prst="rect">
            <a:avLst/>
          </a:prstGeom>
        </p:spPr>
        <p:txBody>
          <a:bodyPr/>
          <a:lstStyle/>
          <a:p>
            <a:pPr/>
          </a:p>
        </p:txBody>
      </p:sp>
      <p:sp>
        <p:nvSpPr>
          <p:cNvPr id="741" name="Shape 74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El monte Gerizim (la bendicion) y el monte Ebal (la maldicion)  “He aquí yo pongo hoy delante de vosotros la bendición y la maldición… Y cuando Jehová tu Dios te haya introducido en la tierra a la cual vas para tomarla, pondrás la bendición sobre el monte Gerizim, y la maldición sobre el monte Ebal” Deuteronomio 11:26-29</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“Sucederá que cuando hubieren venido sobre ti todas estas cosas, la bendición y la maldición que he puesto delante de ti, y te arrepintieres en medio de todas las naciones adonde te hubiere arrojado Jehová tu Dios, y te convirtieres a Jehová tu Dios, y obedecieres a su voz conforme a todo lo que yo te mando hoy, tú y tus hijos, con todo tu corazón y con toda tu alma, entonces Jehová hará volver a tus cautivos, y tendrá misericordia de ti, y volverá a recogerte de entre todos los pueblos adonde te hubiere esparcido Jehová tu Dios.  Aun cuando tus desterrados estuvieren en las partes más lejanas que hay debajo del cielo, de allí te recogerá Jehová tu Dios, y de allá te tomará;</a:t>
            </a:r>
            <a:r>
              <a:rPr b="1" baseline="30000"/>
              <a:t> </a:t>
            </a:r>
            <a:r>
              <a:t>y te hará volver Jehová tu Dios a la tierra que heredaron tus padres, y será tuya; y te hará bien, y te multiplicará más que a tus padres. Y circuncidará Jehová tu Dios tu corazón, y el corazón de tu descendencia, para que ames a Jehová tu Dios con todo tu corazón y con toda tu alma, a fin de que vivas.  Y pondrá Jehová tu Dios todas estas maldiciones sobre tus enemigos, y sobre tus aborrecedores que te persiguieron.  Y tú volverás, y oirás la voz de Jehová, y pondrás por obra todos sus mandamientos que yo te ordeno hoy” Deuteronomio 30:1-8</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a:t>
            </a:r>
            <a:r>
              <a:rPr>
                <a:latin typeface="Helvetica Neue"/>
                <a:ea typeface="Helvetica Neue"/>
                <a:cs typeface="Helvetica Neue"/>
                <a:sym typeface="Helvetica Neue"/>
              </a:rPr>
              <a:t>Antes yo tendré memoria de mi pacto que concerté contigo en los días de tu juventud, y estableceré contigo un pacto sempiterno</a:t>
            </a:r>
            <a:r>
              <a:t>” Ezequiel 16:60</a:t>
            </a:r>
          </a:p>
          <a:p>
            <a:pPr defTabSz="914400">
              <a:lnSpc>
                <a:spcPct val="100000"/>
              </a:lnSpc>
              <a:defRPr sz="1200">
                <a:latin typeface="Calibri"/>
                <a:ea typeface="Calibri"/>
                <a:cs typeface="Calibri"/>
                <a:sym typeface="Calibri"/>
              </a:defRPr>
            </a:pPr>
          </a:p>
          <a:p>
            <a:pPr lvl="4" indent="0" defTabSz="914400">
              <a:lnSpc>
                <a:spcPct val="100000"/>
              </a:lnSpc>
              <a:defRPr sz="1200">
                <a:latin typeface="Calibri"/>
                <a:ea typeface="Calibri"/>
                <a:cs typeface="Calibri"/>
                <a:sym typeface="Calibri"/>
              </a:defRPr>
            </a:pPr>
            <a:r>
              <a:t>“</a:t>
            </a:r>
            <a:r>
              <a:rPr>
                <a:latin typeface="Helvetica Neue"/>
                <a:ea typeface="Helvetica Neue"/>
                <a:cs typeface="Helvetica Neue"/>
                <a:sym typeface="Helvetica Neue"/>
              </a:rPr>
              <a:t>En aquel día hizo Jehová un pacto con Abram, diciendo: A tu descendencia daré esta tierra, desde el río de Egipto hasta el río grande, el río Eufrates</a:t>
            </a:r>
            <a:r>
              <a:t>” </a:t>
            </a:r>
            <a:r>
              <a:rPr sz="1400"/>
              <a:t>Génesis 15:18</a:t>
            </a:r>
            <a:endParaRPr sz="6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3" name="Shape 893"/>
          <p:cNvSpPr/>
          <p:nvPr>
            <p:ph type="sldImg"/>
          </p:nvPr>
        </p:nvSpPr>
        <p:spPr>
          <a:prstGeom prst="rect">
            <a:avLst/>
          </a:prstGeom>
        </p:spPr>
        <p:txBody>
          <a:bodyPr/>
          <a:lstStyle/>
          <a:p>
            <a:pPr/>
          </a:p>
        </p:txBody>
      </p:sp>
      <p:sp>
        <p:nvSpPr>
          <p:cNvPr id="894" name="Shape 894"/>
          <p:cNvSpPr/>
          <p:nvPr>
            <p:ph type="body" sz="quarter" idx="1"/>
          </p:nvPr>
        </p:nvSpPr>
        <p:spPr>
          <a:prstGeom prst="rect">
            <a:avLst/>
          </a:prstGeom>
        </p:spPr>
        <p:txBody>
          <a:bodyPr/>
          <a:lstStyle/>
          <a:p>
            <a:pPr/>
            <a:r>
              <a:t>Romanos 11:25-28 nos muestra claramente que el nuevo pacto mencionado en el NT esta directamente conectado con el Libertador que vendría de Sion - esto es la segunda venida de Cristo. Según este pasaje el nuevo pacto tiene su cumplimiento despues de la segunda venida “y todo Israel será salvo”.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6" name="Shape 956"/>
          <p:cNvSpPr/>
          <p:nvPr>
            <p:ph type="sldImg"/>
          </p:nvPr>
        </p:nvSpPr>
        <p:spPr>
          <a:prstGeom prst="rect">
            <a:avLst/>
          </a:prstGeom>
        </p:spPr>
        <p:txBody>
          <a:bodyPr/>
          <a:lstStyle/>
          <a:p>
            <a:pPr/>
          </a:p>
        </p:txBody>
      </p:sp>
      <p:sp>
        <p:nvSpPr>
          <p:cNvPr id="957" name="Shape 957"/>
          <p:cNvSpPr/>
          <p:nvPr>
            <p:ph type="body" sz="quarter" idx="1"/>
          </p:nvPr>
        </p:nvSpPr>
        <p:spPr>
          <a:prstGeom prst="rect">
            <a:avLst/>
          </a:prstGeom>
        </p:spPr>
        <p:txBody>
          <a:bodyPr/>
          <a:lstStyle/>
          <a:p>
            <a:pPr marL="342900" indent="-342900" defTabSz="914400">
              <a:lnSpc>
                <a:spcPct val="115000"/>
              </a:lnSpc>
              <a:buSzPct val="100000"/>
              <a:buChar char="▪"/>
              <a:defRPr sz="1900">
                <a:latin typeface="Calibri"/>
                <a:ea typeface="Calibri"/>
                <a:cs typeface="Calibri"/>
                <a:sym typeface="Calibri"/>
              </a:defRPr>
            </a:pPr>
            <a:r>
              <a:t>Predice el perdón de Israel </a:t>
            </a:r>
            <a:r>
              <a:rPr i="1"/>
              <a:t>Jer. 31:34.</a:t>
            </a:r>
          </a:p>
          <a:p>
            <a:pPr marL="342900" indent="-342900" defTabSz="914400">
              <a:lnSpc>
                <a:spcPct val="115000"/>
              </a:lnSpc>
              <a:buSzPct val="100000"/>
              <a:buChar char="▪"/>
              <a:defRPr sz="1900">
                <a:latin typeface="Calibri"/>
                <a:ea typeface="Calibri"/>
                <a:cs typeface="Calibri"/>
                <a:sym typeface="Calibri"/>
              </a:defRPr>
            </a:pPr>
            <a:r>
              <a:t>Garantiza la regeneración de Israel, que es la base para el Reino Mesiánico </a:t>
            </a:r>
            <a:r>
              <a:rPr i="1"/>
              <a:t>Jer. 31: 31-34; Isa. 55:3; 59:21; 61: 8; Ez. 16: 60-62; 36: 24-28; 37:26-27.</a:t>
            </a:r>
          </a:p>
          <a:p>
            <a:pPr marL="342900" indent="-342900" defTabSz="914400">
              <a:lnSpc>
                <a:spcPct val="115000"/>
              </a:lnSpc>
              <a:buSzPct val="100000"/>
              <a:buChar char="▪"/>
              <a:defRPr sz="1900">
                <a:latin typeface="Calibri"/>
                <a:ea typeface="Calibri"/>
                <a:cs typeface="Calibri"/>
                <a:sym typeface="Calibri"/>
              </a:defRPr>
            </a:pPr>
            <a:r>
              <a:t>Promete que el Espíritu Santo morará en Israel durante el Reino Mesiánico </a:t>
            </a:r>
            <a:r>
              <a:rPr i="1"/>
              <a:t>Ez. 36:26-27</a:t>
            </a:r>
          </a:p>
          <a:p>
            <a:pPr marL="342900" indent="-342900" defTabSz="914400">
              <a:lnSpc>
                <a:spcPct val="115000"/>
              </a:lnSpc>
              <a:buSzPct val="100000"/>
              <a:buChar char="▪"/>
              <a:defRPr sz="1900">
                <a:latin typeface="Calibri"/>
                <a:ea typeface="Calibri"/>
                <a:cs typeface="Calibri"/>
                <a:sym typeface="Calibri"/>
              </a:defRPr>
            </a:pPr>
            <a:r>
              <a:t>Se cumplirá literalmente a Israel en el Reino Mesiánico; los gentiles en la Era de la Iglesia pueden experimentar la regeneración por la fe en el Mesías </a:t>
            </a:r>
            <a:r>
              <a:rPr i="1"/>
              <a:t>Lc. 22:20; 1 Cor. 11:25.</a:t>
            </a:r>
            <a:endParaRPr i="1"/>
          </a:p>
          <a:p>
            <a:pPr defTabSz="914400">
              <a:lnSpc>
                <a:spcPct val="100000"/>
              </a:lnSpc>
              <a:defRPr sz="1900">
                <a:latin typeface="Calibri"/>
                <a:ea typeface="Calibri"/>
                <a:cs typeface="Calibri"/>
                <a:sym typeface="Calibri"/>
              </a:defRPr>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Dios hizo vinculos con ciertos hombres a travez de la historia. Estas treguas o arreglos divinos nos ayudan a entender el programa de Dios. </a:t>
            </a:r>
          </a:p>
          <a:p>
            <a:pPr marL="239485" indent="-239485">
              <a:buClr>
                <a:schemeClr val="accent1"/>
              </a:buClr>
              <a:buSzPct val="100000"/>
              <a:buChar char="•"/>
            </a:pPr>
            <a:r>
              <a:t>Adan fué el primero • Noé • Abraham • luego con la nación de israel (moises, david y otros) </a:t>
            </a:r>
          </a:p>
          <a:p>
            <a:pPr marL="239485" indent="-239485">
              <a:buClr>
                <a:schemeClr val="accent1"/>
              </a:buClr>
              <a:buSzPct val="100000"/>
              <a:buChar char="•"/>
            </a:pPr>
            <a:r>
              <a:t>Luego viene Jesus que es Dios encarnado para revelar al Padre y venir a ser obediente al plan de Dios</a:t>
            </a:r>
          </a:p>
          <a:p>
            <a:pPr marL="239485" indent="-239485">
              <a:buClr>
                <a:schemeClr val="accent1"/>
              </a:buClr>
              <a:buSzPct val="100000"/>
              <a:buChar char="•"/>
            </a:pPr>
            <a:r>
              <a:t>Establece la iglesia poco despues de su muerte cuando desciende el ES. Luego • pablo explica el plan de Dios mas especificamente en conexión a la Iglesia • la tribulación • y luego un tiempo magnifico prometido</a:t>
            </a:r>
          </a:p>
          <a:p>
            <a:pPr marL="239485" indent="-239485">
              <a:buClr>
                <a:schemeClr val="accent1"/>
              </a:buClr>
              <a:buSzPct val="100000"/>
              <a:buChar char="•"/>
            </a:pPr>
            <a:r>
              <a:t>Desde Genesis hasta Apocalipsis la Biblia nos va revelando lo que Dios está haciendo. Un estudio de los pactos divinos nos ayudarán a entender cosas caracteristicas de la edad en la cual vivimos. Los pactos no son celestiales sino de cumplimiento terrenales. Sin embargo, Dios no esta construyendo un reino terrenal hoy, Cristo esta edificando su iglesia que es una entidad celestial. Llegará el día cuando la llenura de los gentiles viene y Dios empieza a preparar un reino (Luc 22:15-16, 17-18, 29-30) y los pactos se cumpliran de forma literal y terrenal.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No es pacto de obras vs pacto de gracia. No estamos enseñando teología del pacto. Sincillamente vemos que hay una forma de interactuar entre Dios y el hombre durante esta corta etapa. • </a:t>
            </a:r>
            <a:r>
              <a:rPr b="1"/>
              <a:t>Gen 1:26-30, • Gen 2:15-25</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r>
              <a:t>1.This covenant is debatible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a:pPr/>
          </a:p>
        </p:txBody>
      </p:sp>
      <p:sp>
        <p:nvSpPr>
          <p:cNvPr id="458" name="Shape 458"/>
          <p:cNvSpPr/>
          <p:nvPr>
            <p:ph type="body" sz="quarter" idx="1"/>
          </p:nvPr>
        </p:nvSpPr>
        <p:spPr>
          <a:prstGeom prst="rect">
            <a:avLst/>
          </a:prstGeom>
        </p:spPr>
        <p:txBody>
          <a:bodyPr/>
          <a:lstStyle/>
          <a:p>
            <a:pPr/>
            <a:r>
              <a:t>El pacto Adánico no es llamado pacto. Despues de la caida del hombre, Dios cambia la forma que interactua con el hombre.</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marL="392490" indent="-392490">
              <a:buSzPct val="100000"/>
              <a:buAutoNum type="alphaLcPeriod" startAt="1"/>
            </a:pPr>
            <a:r>
              <a:t>La primera  vez que aparece esta palabra es en Genesis 6:18 (•)</a:t>
            </a:r>
          </a:p>
          <a:p>
            <a:pPr/>
            <a:r>
              <a:t>1) Dios toma la iniciativa y promete establecer un pacto con Noé</a:t>
            </a:r>
          </a:p>
          <a:p>
            <a:pPr/>
            <a:r>
              <a:t>2) Aunque Dios promete aqui, el pacto no es ratificado hasta despues (Gen 9) y su cumplimiento sigue aún hoy. </a:t>
            </a:r>
          </a:p>
          <a:p>
            <a:pPr/>
            <a:r>
              <a:t>	a) Será un nuevo inicio (Gen 9:3 vs 1:29-30)</a:t>
            </a:r>
          </a:p>
          <a:p>
            <a:pPr/>
            <a:r>
              <a:t>3)El pacto es a Noé, sus descendientes y a todo ser viviente (Gen 9:9-10)</a:t>
            </a:r>
          </a:p>
          <a:p>
            <a:pPr lvl="1" marL="1141790" indent="-392490">
              <a:buSzPct val="100000"/>
              <a:buAutoNum type="alphaLcParenR" startAt="1"/>
            </a:pPr>
            <a:r>
              <a:t>no hubieron negociaciones</a:t>
            </a:r>
          </a:p>
          <a:p>
            <a:pPr lvl="1" marL="1141790" indent="-392490">
              <a:buSzPct val="100000"/>
              <a:buAutoNum type="alphaLcParenR" startAt="1"/>
            </a:pPr>
            <a:r>
              <a:t>Universal</a:t>
            </a:r>
          </a:p>
          <a:p>
            <a:pPr lvl="1" marL="1141790" indent="-392490">
              <a:buSzPct val="100000"/>
              <a:buAutoNum type="alphaLcParenR" startAt="1"/>
            </a:pPr>
            <a:r>
              <a:t>Incondicional</a:t>
            </a:r>
          </a:p>
          <a:p>
            <a:pPr lvl="1" marL="1141790" indent="-392490">
              <a:buSzPct val="100000"/>
              <a:buAutoNum type="alphaLcParenR" startAt="1"/>
            </a:pPr>
            <a:r>
              <a:t>Tenia una señal del pacto para recordarle a Dios de su pacto a todo ser viviente.</a:t>
            </a:r>
          </a:p>
          <a:p>
            <a:pPr lvl="1" marL="1141790" indent="-392490">
              <a:buSzPct val="100000"/>
              <a:buAutoNum type="alphaLcParenR" startAt="1"/>
            </a:pPr>
            <a:r>
              <a:t>Eterno</a:t>
            </a:r>
          </a:p>
          <a:p>
            <a:pPr lvl="1" marL="1141790" indent="-392490">
              <a:buSzPct val="100000"/>
              <a:buAutoNum type="alphaLcParenR" startAt="1"/>
            </a:pPr>
            <a:r>
              <a:t>El pacto Noahico establece un patrón para los pactos siguientes pactos que Dios hace con el hombre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a:p>
        </p:txBody>
      </p:sp>
      <p:sp>
        <p:nvSpPr>
          <p:cNvPr id="546" name="Shape 546"/>
          <p:cNvSpPr/>
          <p:nvPr>
            <p:ph type="body" sz="quarter" idx="1"/>
          </p:nvPr>
        </p:nvSpPr>
        <p:spPr>
          <a:prstGeom prst="rect">
            <a:avLst/>
          </a:prstGeom>
        </p:spPr>
        <p:txBody>
          <a:bodyPr/>
          <a:lstStyle/>
          <a:p>
            <a:pPr/>
            <a:r>
              <a:t>1. Incondicional (Gen 9:15), Señal: Arcoiris (Gen 9:12), Duracion: Eterno (Gen 9:12, 16)</a:t>
            </a:r>
          </a:p>
          <a:p>
            <a:pPr/>
            <a:r>
              <a:t>2.Universal - To Noah, his descendants and all flesh</a:t>
            </a:r>
          </a:p>
          <a:p>
            <a:pPr/>
            <a:r>
              <a:t>3.Sign of the covenant is the rainbow (Gen 9:12-17)</a:t>
            </a:r>
          </a:p>
          <a:p>
            <a:pPr/>
            <a:r>
              <a:t>a.The idea of an outward sign in connection with a covenant is established</a:t>
            </a:r>
          </a:p>
          <a:p>
            <a:pPr/>
            <a:r>
              <a:t>4.Duration: Forever (Gen 9:16)</a:t>
            </a:r>
          </a:p>
          <a:p>
            <a:pPr/>
            <a:r>
              <a:t>5.Commands of the covenant</a:t>
            </a:r>
          </a:p>
          <a:p>
            <a:pPr/>
            <a:r>
              <a:t>a.Be fruitful and multiply (Gen 9:1, 7)</a:t>
            </a:r>
          </a:p>
          <a:p>
            <a:pPr/>
            <a:r>
              <a:t>b.No eating blood (Gen 9:3-4)</a:t>
            </a:r>
          </a:p>
          <a:p>
            <a:pPr/>
            <a:r>
              <a:t>c.Men must govern - life is sacred, capital punishment (Gen 9:5-6)</a:t>
            </a:r>
          </a:p>
          <a:p>
            <a:pPr/>
            <a:r>
              <a:t>6.Promises</a:t>
            </a:r>
          </a:p>
          <a:p>
            <a:pPr/>
            <a:r>
              <a:t>a.God will never destroy every living thing (Gen 8:21-22)</a:t>
            </a:r>
          </a:p>
          <a:p>
            <a:pPr/>
            <a:r>
              <a:t>b.The animal kingdom will fear man (Gen 9:2)</a:t>
            </a:r>
          </a:p>
          <a:p>
            <a:pPr/>
            <a:r>
              <a:t>c.Man has right to eat meat (Gen 9:3)</a:t>
            </a:r>
          </a:p>
          <a:p>
            <a:pPr/>
            <a:r>
              <a:t>d.There will never be a world-wide flood to destroy the earth (Gen 9:11, 15)</a:t>
            </a:r>
          </a:p>
          <a:p>
            <a:pPr/>
            <a:r>
              <a:t>7.Unconditional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Shape 621"/>
          <p:cNvSpPr/>
          <p:nvPr>
            <p:ph type="sldImg"/>
          </p:nvPr>
        </p:nvSpPr>
        <p:spPr>
          <a:prstGeom prst="rect">
            <a:avLst/>
          </a:prstGeom>
        </p:spPr>
        <p:txBody>
          <a:bodyPr/>
          <a:lstStyle/>
          <a:p>
            <a:pPr/>
          </a:p>
        </p:txBody>
      </p:sp>
      <p:sp>
        <p:nvSpPr>
          <p:cNvPr id="622" name="Shape 622"/>
          <p:cNvSpPr/>
          <p:nvPr>
            <p:ph type="body" sz="quarter" idx="1"/>
          </p:nvPr>
        </p:nvSpPr>
        <p:spPr>
          <a:prstGeom prst="rect">
            <a:avLst/>
          </a:prstGeom>
        </p:spPr>
        <p:txBody>
          <a:bodyPr/>
          <a:lstStyle/>
          <a:p>
            <a:pPr/>
            <a:r>
              <a:t>PACTO PROMETIDO:</a:t>
            </a:r>
          </a:p>
          <a:p>
            <a:pPr/>
            <a:r>
              <a:t>Tiene aspectos a “una nación”, bendición para Abraham y Abraham será bendición (universal - tdas las familias)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Shape 638"/>
          <p:cNvSpPr/>
          <p:nvPr>
            <p:ph type="sldImg"/>
          </p:nvPr>
        </p:nvSpPr>
        <p:spPr>
          <a:prstGeom prst="rect">
            <a:avLst/>
          </a:prstGeom>
        </p:spPr>
        <p:txBody>
          <a:bodyPr/>
          <a:lstStyle/>
          <a:p>
            <a:pPr/>
          </a:p>
        </p:txBody>
      </p:sp>
      <p:sp>
        <p:nvSpPr>
          <p:cNvPr id="639" name="Shape 639"/>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Fundación para todos los pactos unilaterales de Dios con Israel </a:t>
            </a:r>
          </a:p>
          <a:p>
            <a:pPr defTabSz="914400">
              <a:lnSpc>
                <a:spcPct val="100000"/>
              </a:lnSpc>
              <a:defRPr sz="1200">
                <a:latin typeface="Calibri"/>
                <a:ea typeface="Calibri"/>
                <a:cs typeface="Calibri"/>
                <a:sym typeface="Calibri"/>
              </a:defRPr>
            </a:pPr>
            <a:r>
              <a:t>Gen 15:7-21</a:t>
            </a:r>
          </a:p>
          <a:p>
            <a:pPr defTabSz="914400">
              <a:lnSpc>
                <a:spcPct val="100000"/>
              </a:lnSpc>
              <a:defRPr sz="1200">
                <a:latin typeface="Calibri"/>
                <a:ea typeface="Calibri"/>
                <a:cs typeface="Calibri"/>
                <a:sym typeface="Calibri"/>
              </a:defRPr>
            </a:pPr>
            <a:r>
              <a:t>Gen 15:18</a:t>
            </a:r>
          </a:p>
          <a:p>
            <a:pPr defTabSz="914400">
              <a:lnSpc>
                <a:spcPct val="100000"/>
              </a:lnSpc>
              <a:defRPr sz="1200">
                <a:latin typeface="Calibri"/>
                <a:ea typeface="Calibri"/>
                <a:cs typeface="Calibri"/>
                <a:sym typeface="Calibri"/>
              </a:defRPr>
            </a:pPr>
            <a:r>
              <a:t>Gen 17:9-14 - Señal: circumcisión</a:t>
            </a:r>
          </a:p>
          <a:p>
            <a:pPr defTabSz="914400">
              <a:lnSpc>
                <a:spcPct val="100000"/>
              </a:lnSpc>
              <a:defRPr sz="1200">
                <a:latin typeface="Calibri"/>
                <a:ea typeface="Calibri"/>
                <a:cs typeface="Calibri"/>
                <a:sym typeface="Calibri"/>
              </a:defRPr>
            </a:pPr>
            <a:r>
              <a:t>Confirmado: nacimiento de Isaac: Gen 17:19 y Jacob: Gen 28:12-13)</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chemeClr val="accent1">
            <a:hueOff val="-42304"/>
            <a:satOff val="23749"/>
            <a:lumOff val="-45745"/>
          </a:schemeClr>
        </a:solidFill>
      </p:bgPr>
    </p:bg>
    <p:spTree>
      <p:nvGrpSpPr>
        <p:cNvPr id="1" name=""/>
        <p:cNvGrpSpPr/>
        <p:nvPr/>
      </p:nvGrpSpPr>
      <p:grpSpPr>
        <a:xfrm>
          <a:off x="0" y="0"/>
          <a:ext cx="0" cy="0"/>
          <a:chOff x="0" y="0"/>
          <a:chExt cx="0" cy="0"/>
        </a:xfrm>
      </p:grpSpPr>
      <p:sp>
        <p:nvSpPr>
          <p:cNvPr id="11" name="Line"/>
          <p:cNvSpPr/>
          <p:nvPr/>
        </p:nvSpPr>
        <p:spPr>
          <a:xfrm>
            <a:off x="635000" y="12192000"/>
            <a:ext cx="23114000" cy="0"/>
          </a:xfrm>
          <a:prstGeom prst="line">
            <a:avLst/>
          </a:prstGeom>
          <a:ln w="381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2" name="Author and Date"/>
          <p:cNvSpPr txBox="1"/>
          <p:nvPr>
            <p:ph type="body" sz="quarter" idx="21" hasCustomPrompt="1"/>
          </p:nvPr>
        </p:nvSpPr>
        <p:spPr>
          <a:xfrm>
            <a:off x="571500" y="12269258"/>
            <a:ext cx="23235147" cy="555245"/>
          </a:xfrm>
          <a:prstGeom prst="rect">
            <a:avLst/>
          </a:prstGeom>
        </p:spPr>
        <p:txBody>
          <a:bodyPr lIns="50800" tIns="50800" rIns="50800" bIns="50800"/>
          <a:lstStyle>
            <a:lvl1pPr marL="0" indent="0" defTabSz="825500">
              <a:spcBef>
                <a:spcPts val="0"/>
              </a:spcBef>
              <a:buSzTx/>
              <a:buNone/>
              <a:defRPr b="1" cap="all" spc="168" sz="2800">
                <a:solidFill>
                  <a:schemeClr val="accent4"/>
                </a:solidFill>
                <a:latin typeface="Founders Grotesk Condensed"/>
                <a:ea typeface="Founders Grotesk Condensed"/>
                <a:cs typeface="Founders Grotesk Condensed"/>
                <a:sym typeface="Founders Grotesk Condensed"/>
              </a:defRPr>
            </a:lvl1pPr>
          </a:lstStyle>
          <a:p>
            <a:pPr/>
            <a:r>
              <a:t>Author and Date </a:t>
            </a:r>
          </a:p>
        </p:txBody>
      </p:sp>
      <p:sp>
        <p:nvSpPr>
          <p:cNvPr id="13" name="Line"/>
          <p:cNvSpPr/>
          <p:nvPr/>
        </p:nvSpPr>
        <p:spPr>
          <a:xfrm>
            <a:off x="635000" y="9443335"/>
            <a:ext cx="23114000" cy="63502"/>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4" name="Presentation Title"/>
          <p:cNvSpPr txBox="1"/>
          <p:nvPr>
            <p:ph type="title" hasCustomPrompt="1"/>
          </p:nvPr>
        </p:nvSpPr>
        <p:spPr>
          <a:xfrm>
            <a:off x="571500" y="9525885"/>
            <a:ext cx="23235147" cy="2647065"/>
          </a:xfrm>
          <a:prstGeom prst="rect">
            <a:avLst/>
          </a:prstGeom>
        </p:spPr>
        <p:txBody>
          <a:bodyPr lIns="50800" tIns="50800" rIns="50800" bIns="50800" anchor="t"/>
          <a:lstStyle>
            <a:lvl1pPr algn="l" defTabSz="825500">
              <a:lnSpc>
                <a:spcPct val="70000"/>
              </a:lnSpc>
              <a:defRPr spc="-300" sz="15000">
                <a:solidFill>
                  <a:srgbClr val="FFFFFF"/>
                </a:solidFill>
                <a:latin typeface="+mn-lt"/>
                <a:ea typeface="+mn-ea"/>
                <a:cs typeface="+mn-cs"/>
                <a:sym typeface="Founders Grotesk Semibold"/>
              </a:defRPr>
            </a:lvl1pPr>
          </a:lstStyle>
          <a:p>
            <a:pPr/>
            <a:r>
              <a:t>Presentation Title</a:t>
            </a:r>
          </a:p>
        </p:txBody>
      </p:sp>
      <p:sp>
        <p:nvSpPr>
          <p:cNvPr id="15" name="Body Level One…"/>
          <p:cNvSpPr txBox="1"/>
          <p:nvPr>
            <p:ph type="body" sz="quarter" idx="1" hasCustomPrompt="1"/>
          </p:nvPr>
        </p:nvSpPr>
        <p:spPr>
          <a:xfrm>
            <a:off x="571500" y="847716"/>
            <a:ext cx="23235147" cy="2324101"/>
          </a:xfrm>
          <a:prstGeom prst="rect">
            <a:avLst/>
          </a:prstGeom>
        </p:spPr>
        <p:txBody>
          <a:bodyPr lIns="50800" tIns="50800" rIns="50800" bIns="50800"/>
          <a:lstStyle>
            <a:lvl1pPr marL="0" indent="0" defTabSz="825500">
              <a:lnSpc>
                <a:spcPct val="80000"/>
              </a:lnSpc>
              <a:spcBef>
                <a:spcPts val="0"/>
              </a:spcBef>
              <a:buSzTx/>
              <a:buNone/>
              <a:defRPr spc="-79" sz="8000">
                <a:solidFill>
                  <a:schemeClr val="accent4"/>
                </a:solidFill>
                <a:latin typeface="Founders Grotesk"/>
                <a:ea typeface="Founders Grotesk"/>
                <a:cs typeface="Founders Grotesk"/>
                <a:sym typeface="Founders Grotesk"/>
              </a:defRPr>
            </a:lvl1pPr>
            <a:lvl2pPr marL="0" indent="0" defTabSz="825500">
              <a:lnSpc>
                <a:spcPct val="80000"/>
              </a:lnSpc>
              <a:spcBef>
                <a:spcPts val="0"/>
              </a:spcBef>
              <a:buSzTx/>
              <a:buNone/>
              <a:defRPr spc="-79" sz="8000">
                <a:solidFill>
                  <a:schemeClr val="accent4"/>
                </a:solidFill>
                <a:latin typeface="Founders Grotesk"/>
                <a:ea typeface="Founders Grotesk"/>
                <a:cs typeface="Founders Grotesk"/>
                <a:sym typeface="Founders Grotesk"/>
              </a:defRPr>
            </a:lvl2pPr>
            <a:lvl3pPr marL="0" indent="0" defTabSz="825500">
              <a:lnSpc>
                <a:spcPct val="80000"/>
              </a:lnSpc>
              <a:spcBef>
                <a:spcPts val="0"/>
              </a:spcBef>
              <a:buSzTx/>
              <a:buNone/>
              <a:defRPr spc="-79" sz="8000">
                <a:solidFill>
                  <a:schemeClr val="accent4"/>
                </a:solidFill>
                <a:latin typeface="Founders Grotesk"/>
                <a:ea typeface="Founders Grotesk"/>
                <a:cs typeface="Founders Grotesk"/>
                <a:sym typeface="Founders Grotesk"/>
              </a:defRPr>
            </a:lvl3pPr>
            <a:lvl4pPr marL="0" indent="0" defTabSz="825500">
              <a:lnSpc>
                <a:spcPct val="80000"/>
              </a:lnSpc>
              <a:spcBef>
                <a:spcPts val="0"/>
              </a:spcBef>
              <a:buSzTx/>
              <a:buNone/>
              <a:defRPr spc="-79" sz="8000">
                <a:solidFill>
                  <a:schemeClr val="accent4"/>
                </a:solidFill>
                <a:latin typeface="Founders Grotesk"/>
                <a:ea typeface="Founders Grotesk"/>
                <a:cs typeface="Founders Grotesk"/>
                <a:sym typeface="Founders Grotesk"/>
              </a:defRPr>
            </a:lvl4pPr>
            <a:lvl5pPr marL="0" indent="0" defTabSz="825500">
              <a:lnSpc>
                <a:spcPct val="80000"/>
              </a:lnSpc>
              <a:spcBef>
                <a:spcPts val="0"/>
              </a:spcBef>
              <a:buSzTx/>
              <a:buNone/>
              <a:defRPr spc="-79" sz="8000">
                <a:solidFill>
                  <a:schemeClr val="accent4"/>
                </a:solidFill>
                <a:latin typeface="Founders Grotesk"/>
                <a:ea typeface="Founders Grotesk"/>
                <a:cs typeface="Founders Grotesk"/>
                <a:sym typeface="Founders Grotesk"/>
              </a:defRPr>
            </a:lvl5pPr>
          </a:lstStyle>
          <a:p>
            <a:pPr/>
            <a:r>
              <a:t>Presentation Subtitle</a:t>
            </a:r>
          </a:p>
          <a:p>
            <a:pPr lvl="1"/>
            <a:r>
              <a:t/>
            </a:r>
          </a:p>
          <a:p>
            <a:pPr lvl="2"/>
            <a:r>
              <a:t/>
            </a:r>
          </a:p>
          <a:p>
            <a:pPr lvl="3"/>
            <a:r>
              <a:t/>
            </a:r>
          </a:p>
          <a:p>
            <a:pPr lvl="4"/>
            <a:r>
              <a:t/>
            </a:r>
          </a:p>
        </p:txBody>
      </p:sp>
      <p:sp>
        <p:nvSpPr>
          <p:cNvPr id="1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rgbClr val="FFFFFF"/>
        </a:solidFill>
      </p:bgPr>
    </p:bg>
    <p:spTree>
      <p:nvGrpSpPr>
        <p:cNvPr id="1" name=""/>
        <p:cNvGrpSpPr/>
        <p:nvPr/>
      </p:nvGrpSpPr>
      <p:grpSpPr>
        <a:xfrm>
          <a:off x="0" y="0"/>
          <a:ext cx="0" cy="0"/>
          <a:chOff x="0" y="0"/>
          <a:chExt cx="0" cy="0"/>
        </a:xfrm>
      </p:grpSpPr>
      <p:sp>
        <p:nvSpPr>
          <p:cNvPr id="113"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14"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15" name="Body Level One…"/>
          <p:cNvSpPr txBox="1"/>
          <p:nvPr>
            <p:ph type="body" sz="half" idx="1" hasCustomPrompt="1"/>
          </p:nvPr>
        </p:nvSpPr>
        <p:spPr>
          <a:xfrm>
            <a:off x="571500" y="3898900"/>
            <a:ext cx="23236826" cy="5499100"/>
          </a:xfrm>
          <a:prstGeom prst="rect">
            <a:avLst/>
          </a:prstGeom>
        </p:spPr>
        <p:txBody>
          <a:bodyPr lIns="50800" tIns="50800" rIns="50800" bIns="50800" anchor="ctr"/>
          <a:lstStyle>
            <a:lvl1pPr marL="0" indent="0" defTabSz="825500">
              <a:spcBef>
                <a:spcPts val="0"/>
              </a:spcBef>
              <a:buSzTx/>
              <a:buNone/>
              <a:defRPr spc="-239" sz="12000">
                <a:solidFill>
                  <a:schemeClr val="accent1"/>
                </a:solidFill>
                <a:latin typeface="Founders Grotesk"/>
                <a:ea typeface="Founders Grotesk"/>
                <a:cs typeface="Founders Grotesk"/>
                <a:sym typeface="Founders Grotesk"/>
              </a:defRPr>
            </a:lvl1pPr>
            <a:lvl2pPr marL="0" indent="0" defTabSz="825500">
              <a:spcBef>
                <a:spcPts val="0"/>
              </a:spcBef>
              <a:buSzTx/>
              <a:buNone/>
              <a:defRPr spc="-239" sz="12000">
                <a:solidFill>
                  <a:schemeClr val="accent1"/>
                </a:solidFill>
                <a:latin typeface="Founders Grotesk"/>
                <a:ea typeface="Founders Grotesk"/>
                <a:cs typeface="Founders Grotesk"/>
                <a:sym typeface="Founders Grotesk"/>
              </a:defRPr>
            </a:lvl2pPr>
            <a:lvl3pPr marL="0" indent="0" defTabSz="825500">
              <a:spcBef>
                <a:spcPts val="0"/>
              </a:spcBef>
              <a:buSzTx/>
              <a:buNone/>
              <a:defRPr spc="-239" sz="12000">
                <a:solidFill>
                  <a:schemeClr val="accent1"/>
                </a:solidFill>
                <a:latin typeface="Founders Grotesk"/>
                <a:ea typeface="Founders Grotesk"/>
                <a:cs typeface="Founders Grotesk"/>
                <a:sym typeface="Founders Grotesk"/>
              </a:defRPr>
            </a:lvl3pPr>
            <a:lvl4pPr marL="0" indent="0" defTabSz="825500">
              <a:spcBef>
                <a:spcPts val="0"/>
              </a:spcBef>
              <a:buSzTx/>
              <a:buNone/>
              <a:defRPr spc="-239" sz="12000">
                <a:solidFill>
                  <a:schemeClr val="accent1"/>
                </a:solidFill>
                <a:latin typeface="Founders Grotesk"/>
                <a:ea typeface="Founders Grotesk"/>
                <a:cs typeface="Founders Grotesk"/>
                <a:sym typeface="Founders Grotesk"/>
              </a:defRPr>
            </a:lvl4pPr>
            <a:lvl5pPr marL="0" indent="0" defTabSz="825500">
              <a:spcBef>
                <a:spcPts val="0"/>
              </a:spcBef>
              <a:buSzTx/>
              <a:buNone/>
              <a:defRPr spc="-239" sz="12000">
                <a:solidFill>
                  <a:schemeClr val="accent1"/>
                </a:solidFill>
                <a:latin typeface="Founders Grotesk"/>
                <a:ea typeface="Founders Grotesk"/>
                <a:cs typeface="Founders Grotesk"/>
                <a:sym typeface="Founders Grotesk"/>
              </a:defRPr>
            </a:lvl5pPr>
          </a:lstStyle>
          <a:p>
            <a:pPr/>
            <a:r>
              <a:t>Statement</a:t>
            </a:r>
          </a:p>
          <a:p>
            <a:pPr lvl="1"/>
            <a:r>
              <a:t/>
            </a:r>
          </a:p>
          <a:p>
            <a:pPr lvl="2"/>
            <a:r>
              <a:t/>
            </a:r>
          </a:p>
          <a:p>
            <a:pPr lvl="3"/>
            <a:r>
              <a:t/>
            </a:r>
          </a:p>
          <a:p>
            <a:pPr lvl="4"/>
            <a:r>
              <a:t/>
            </a:r>
          </a:p>
        </p:txBody>
      </p:sp>
      <p:sp>
        <p:nvSpPr>
          <p:cNvPr id="11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C3D9E0"/>
        </a:solidFill>
      </p:bgPr>
    </p:bg>
    <p:spTree>
      <p:nvGrpSpPr>
        <p:cNvPr id="1" name=""/>
        <p:cNvGrpSpPr/>
        <p:nvPr/>
      </p:nvGrpSpPr>
      <p:grpSpPr>
        <a:xfrm>
          <a:off x="0" y="0"/>
          <a:ext cx="0" cy="0"/>
          <a:chOff x="0" y="0"/>
          <a:chExt cx="0" cy="0"/>
        </a:xfrm>
      </p:grpSpPr>
      <p:sp>
        <p:nvSpPr>
          <p:cNvPr id="123" name="Body Level One…"/>
          <p:cNvSpPr txBox="1"/>
          <p:nvPr>
            <p:ph type="body" idx="1" hasCustomPrompt="1"/>
          </p:nvPr>
        </p:nvSpPr>
        <p:spPr>
          <a:xfrm>
            <a:off x="634999" y="1346200"/>
            <a:ext cx="23241001" cy="8451368"/>
          </a:xfrm>
          <a:prstGeom prst="rect">
            <a:avLst/>
          </a:prstGeom>
        </p:spPr>
        <p:txBody>
          <a:bodyPr lIns="50800" tIns="50800" rIns="50800" bIns="50800" anchor="b"/>
          <a:lstStyle>
            <a:lvl1pPr marL="0" indent="0" defTabSz="825500">
              <a:lnSpc>
                <a:spcPct val="80000"/>
              </a:lnSpc>
              <a:spcBef>
                <a:spcPts val="0"/>
              </a:spcBef>
              <a:buSzTx/>
              <a:buNone/>
              <a:defRPr spc="-419" sz="42000">
                <a:solidFill>
                  <a:schemeClr val="accent1"/>
                </a:solidFill>
                <a:latin typeface="Founders Grotesk Light"/>
                <a:ea typeface="Founders Grotesk Light"/>
                <a:cs typeface="Founders Grotesk Light"/>
                <a:sym typeface="Founders Grotesk Light"/>
              </a:defRPr>
            </a:lvl1pPr>
            <a:lvl2pPr marL="0" indent="0" defTabSz="825500">
              <a:lnSpc>
                <a:spcPct val="80000"/>
              </a:lnSpc>
              <a:spcBef>
                <a:spcPts val="0"/>
              </a:spcBef>
              <a:buSzTx/>
              <a:buNone/>
              <a:defRPr spc="-419" sz="42000">
                <a:solidFill>
                  <a:schemeClr val="accent1"/>
                </a:solidFill>
                <a:latin typeface="Founders Grotesk Light"/>
                <a:ea typeface="Founders Grotesk Light"/>
                <a:cs typeface="Founders Grotesk Light"/>
                <a:sym typeface="Founders Grotesk Light"/>
              </a:defRPr>
            </a:lvl2pPr>
            <a:lvl3pPr marL="0" indent="0" defTabSz="825500">
              <a:lnSpc>
                <a:spcPct val="80000"/>
              </a:lnSpc>
              <a:spcBef>
                <a:spcPts val="0"/>
              </a:spcBef>
              <a:buSzTx/>
              <a:buNone/>
              <a:defRPr spc="-419" sz="42000">
                <a:solidFill>
                  <a:schemeClr val="accent1"/>
                </a:solidFill>
                <a:latin typeface="Founders Grotesk Light"/>
                <a:ea typeface="Founders Grotesk Light"/>
                <a:cs typeface="Founders Grotesk Light"/>
                <a:sym typeface="Founders Grotesk Light"/>
              </a:defRPr>
            </a:lvl3pPr>
            <a:lvl4pPr marL="0" indent="0" defTabSz="825500">
              <a:lnSpc>
                <a:spcPct val="80000"/>
              </a:lnSpc>
              <a:spcBef>
                <a:spcPts val="0"/>
              </a:spcBef>
              <a:buSzTx/>
              <a:buNone/>
              <a:defRPr spc="-419" sz="42000">
                <a:solidFill>
                  <a:schemeClr val="accent1"/>
                </a:solidFill>
                <a:latin typeface="Founders Grotesk Light"/>
                <a:ea typeface="Founders Grotesk Light"/>
                <a:cs typeface="Founders Grotesk Light"/>
                <a:sym typeface="Founders Grotesk Light"/>
              </a:defRPr>
            </a:lvl4pPr>
            <a:lvl5pPr marL="0" indent="0" defTabSz="825500">
              <a:lnSpc>
                <a:spcPct val="80000"/>
              </a:lnSpc>
              <a:spcBef>
                <a:spcPts val="0"/>
              </a:spcBef>
              <a:buSzTx/>
              <a:buNone/>
              <a:defRPr spc="-419" sz="42000">
                <a:solidFill>
                  <a:schemeClr val="accent1"/>
                </a:solidFill>
                <a:latin typeface="Founders Grotesk Light"/>
                <a:ea typeface="Founders Grotesk Light"/>
                <a:cs typeface="Founders Grotesk Light"/>
                <a:sym typeface="Founders Grotesk Light"/>
              </a:defRPr>
            </a:lvl5pPr>
          </a:lstStyle>
          <a:p>
            <a:pPr/>
            <a:r>
              <a:t>100%</a:t>
            </a:r>
          </a:p>
          <a:p>
            <a:pPr lvl="1"/>
            <a:r>
              <a:t/>
            </a:r>
          </a:p>
          <a:p>
            <a:pPr lvl="2"/>
            <a:r>
              <a:t/>
            </a:r>
          </a:p>
          <a:p>
            <a:pPr lvl="3"/>
            <a:r>
              <a:t/>
            </a:r>
          </a:p>
          <a:p>
            <a:pPr lvl="4"/>
            <a:r>
              <a:t/>
            </a:r>
          </a:p>
        </p:txBody>
      </p:sp>
      <p:sp>
        <p:nvSpPr>
          <p:cNvPr id="124" name="Fact information"/>
          <p:cNvSpPr txBox="1"/>
          <p:nvPr>
            <p:ph type="body" sz="quarter" idx="21" hasCustomPrompt="1"/>
          </p:nvPr>
        </p:nvSpPr>
        <p:spPr>
          <a:xfrm>
            <a:off x="635000" y="9170947"/>
            <a:ext cx="23241000" cy="932816"/>
          </a:xfrm>
          <a:prstGeom prst="rect">
            <a:avLst/>
          </a:prstGeom>
        </p:spPr>
        <p:txBody>
          <a:bodyPr lIns="50800" tIns="50800" rIns="50800" bIns="50800"/>
          <a:lstStyle>
            <a:lvl1pPr marL="0" indent="0" defTabSz="817244">
              <a:lnSpc>
                <a:spcPct val="80000"/>
              </a:lnSpc>
              <a:spcBef>
                <a:spcPts val="0"/>
              </a:spcBef>
              <a:buSzTx/>
              <a:buNone/>
              <a:defRPr spc="-54" sz="5445">
                <a:solidFill>
                  <a:schemeClr val="accent1"/>
                </a:solidFill>
                <a:latin typeface="+mn-lt"/>
                <a:ea typeface="+mn-ea"/>
                <a:cs typeface="+mn-cs"/>
                <a:sym typeface="Founders Grotesk Semibold"/>
              </a:defRPr>
            </a:lvl1pPr>
          </a:lstStyle>
          <a:p>
            <a:pPr/>
            <a:r>
              <a:t>Fact information</a:t>
            </a:r>
          </a:p>
        </p:txBody>
      </p:sp>
      <p:sp>
        <p:nvSpPr>
          <p:cNvPr id="125" name="Line"/>
          <p:cNvSpPr/>
          <p:nvPr/>
        </p:nvSpPr>
        <p:spPr>
          <a:xfrm>
            <a:off x="635000" y="12192000"/>
            <a:ext cx="23118143" cy="0"/>
          </a:xfrm>
          <a:prstGeom prst="line">
            <a:avLst/>
          </a:prstGeom>
          <a:ln w="38100">
            <a:solidFill>
              <a:schemeClr val="accent1">
                <a:hueOff val="-42304"/>
                <a:satOff val="23749"/>
                <a:lumOff val="-45745"/>
              </a:schemeClr>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26" name="Line"/>
          <p:cNvSpPr/>
          <p:nvPr/>
        </p:nvSpPr>
        <p:spPr>
          <a:xfrm>
            <a:off x="639142" y="692907"/>
            <a:ext cx="23114001" cy="1"/>
          </a:xfrm>
          <a:prstGeom prst="line">
            <a:avLst/>
          </a:prstGeom>
          <a:ln w="114300">
            <a:solidFill>
              <a:schemeClr val="accent1">
                <a:hueOff val="-42304"/>
                <a:satOff val="23749"/>
                <a:lumOff val="-45745"/>
              </a:schemeClr>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27"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C3D9E0"/>
        </a:solidFill>
      </p:bgPr>
    </p:bg>
    <p:spTree>
      <p:nvGrpSpPr>
        <p:cNvPr id="1" name=""/>
        <p:cNvGrpSpPr/>
        <p:nvPr/>
      </p:nvGrpSpPr>
      <p:grpSpPr>
        <a:xfrm>
          <a:off x="0" y="0"/>
          <a:ext cx="0" cy="0"/>
          <a:chOff x="0" y="0"/>
          <a:chExt cx="0" cy="0"/>
        </a:xfrm>
      </p:grpSpPr>
      <p:sp>
        <p:nvSpPr>
          <p:cNvPr id="134" name="Line"/>
          <p:cNvSpPr/>
          <p:nvPr/>
        </p:nvSpPr>
        <p:spPr>
          <a:xfrm>
            <a:off x="635000" y="12192000"/>
            <a:ext cx="23114000" cy="0"/>
          </a:xfrm>
          <a:prstGeom prst="line">
            <a:avLst/>
          </a:prstGeom>
          <a:ln w="38100">
            <a:solidFill>
              <a:schemeClr val="accent1">
                <a:hueOff val="-42304"/>
                <a:satOff val="23749"/>
                <a:lumOff val="-45745"/>
              </a:schemeClr>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35" name="Line"/>
          <p:cNvSpPr/>
          <p:nvPr/>
        </p:nvSpPr>
        <p:spPr>
          <a:xfrm>
            <a:off x="639142" y="692907"/>
            <a:ext cx="23114001" cy="1"/>
          </a:xfrm>
          <a:prstGeom prst="line">
            <a:avLst/>
          </a:prstGeom>
          <a:ln w="114300">
            <a:solidFill>
              <a:schemeClr val="accent1">
                <a:hueOff val="-42304"/>
                <a:satOff val="23749"/>
                <a:lumOff val="-45745"/>
              </a:schemeClr>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36" name="Attribution"/>
          <p:cNvSpPr txBox="1"/>
          <p:nvPr>
            <p:ph type="body" sz="quarter" idx="21" hasCustomPrompt="1"/>
          </p:nvPr>
        </p:nvSpPr>
        <p:spPr>
          <a:xfrm>
            <a:off x="1148060" y="9247147"/>
            <a:ext cx="22707182" cy="932816"/>
          </a:xfrm>
          <a:prstGeom prst="rect">
            <a:avLst/>
          </a:prstGeom>
        </p:spPr>
        <p:txBody>
          <a:bodyPr lIns="50800" tIns="50800" rIns="50800" bIns="50800" anchor="ctr"/>
          <a:lstStyle>
            <a:lvl1pPr marL="0" indent="0" defTabSz="817244">
              <a:lnSpc>
                <a:spcPct val="80000"/>
              </a:lnSpc>
              <a:spcBef>
                <a:spcPts val="0"/>
              </a:spcBef>
              <a:buSzTx/>
              <a:buNone/>
              <a:defRPr spc="-54" sz="5445">
                <a:solidFill>
                  <a:schemeClr val="accent1"/>
                </a:solidFill>
                <a:latin typeface="+mn-lt"/>
                <a:ea typeface="+mn-ea"/>
                <a:cs typeface="+mn-cs"/>
                <a:sym typeface="Founders Grotesk Semibold"/>
              </a:defRPr>
            </a:lvl1pPr>
          </a:lstStyle>
          <a:p>
            <a:pPr/>
            <a:r>
              <a:t>Attribution</a:t>
            </a:r>
          </a:p>
        </p:txBody>
      </p:sp>
      <p:sp>
        <p:nvSpPr>
          <p:cNvPr id="137" name="Body Level One…"/>
          <p:cNvSpPr txBox="1"/>
          <p:nvPr>
            <p:ph type="body" sz="half" idx="1" hasCustomPrompt="1"/>
          </p:nvPr>
        </p:nvSpPr>
        <p:spPr>
          <a:xfrm>
            <a:off x="515838" y="741381"/>
            <a:ext cx="23241001" cy="4970080"/>
          </a:xfrm>
          <a:prstGeom prst="rect">
            <a:avLst/>
          </a:prstGeom>
        </p:spPr>
        <p:txBody>
          <a:bodyPr lIns="50800" tIns="50800" rIns="50800" bIns="50800"/>
          <a:lstStyle>
            <a:lvl1pPr marL="419100" indent="-419100" defTabSz="825500">
              <a:lnSpc>
                <a:spcPct val="80000"/>
              </a:lnSpc>
              <a:spcBef>
                <a:spcPts val="0"/>
              </a:spcBef>
              <a:buSzTx/>
              <a:buNone/>
              <a:defRPr spc="-119" sz="12000">
                <a:solidFill>
                  <a:schemeClr val="accent1"/>
                </a:solidFill>
                <a:latin typeface="Founders Grotesk"/>
                <a:ea typeface="Founders Grotesk"/>
                <a:cs typeface="Founders Grotesk"/>
                <a:sym typeface="Founders Grotesk"/>
              </a:defRPr>
            </a:lvl1pPr>
            <a:lvl2pPr marL="419100" indent="-419100" defTabSz="825500">
              <a:lnSpc>
                <a:spcPct val="80000"/>
              </a:lnSpc>
              <a:spcBef>
                <a:spcPts val="0"/>
              </a:spcBef>
              <a:buSzTx/>
              <a:buNone/>
              <a:defRPr spc="-119" sz="12000">
                <a:solidFill>
                  <a:schemeClr val="accent1"/>
                </a:solidFill>
                <a:latin typeface="Founders Grotesk"/>
                <a:ea typeface="Founders Grotesk"/>
                <a:cs typeface="Founders Grotesk"/>
                <a:sym typeface="Founders Grotesk"/>
              </a:defRPr>
            </a:lvl2pPr>
            <a:lvl3pPr marL="419100" indent="-419100" defTabSz="825500">
              <a:lnSpc>
                <a:spcPct val="80000"/>
              </a:lnSpc>
              <a:spcBef>
                <a:spcPts val="0"/>
              </a:spcBef>
              <a:buSzTx/>
              <a:buNone/>
              <a:defRPr spc="-119" sz="12000">
                <a:solidFill>
                  <a:schemeClr val="accent1"/>
                </a:solidFill>
                <a:latin typeface="Founders Grotesk"/>
                <a:ea typeface="Founders Grotesk"/>
                <a:cs typeface="Founders Grotesk"/>
                <a:sym typeface="Founders Grotesk"/>
              </a:defRPr>
            </a:lvl3pPr>
            <a:lvl4pPr marL="419100" indent="-419100" defTabSz="825500">
              <a:lnSpc>
                <a:spcPct val="80000"/>
              </a:lnSpc>
              <a:spcBef>
                <a:spcPts val="0"/>
              </a:spcBef>
              <a:buSzTx/>
              <a:buNone/>
              <a:defRPr spc="-119" sz="12000">
                <a:solidFill>
                  <a:schemeClr val="accent1"/>
                </a:solidFill>
                <a:latin typeface="Founders Grotesk"/>
                <a:ea typeface="Founders Grotesk"/>
                <a:cs typeface="Founders Grotesk"/>
                <a:sym typeface="Founders Grotesk"/>
              </a:defRPr>
            </a:lvl4pPr>
            <a:lvl5pPr marL="419100" indent="-419100" defTabSz="825500">
              <a:lnSpc>
                <a:spcPct val="80000"/>
              </a:lnSpc>
              <a:spcBef>
                <a:spcPts val="0"/>
              </a:spcBef>
              <a:buSzTx/>
              <a:buNone/>
              <a:defRPr spc="-119" sz="12000">
                <a:solidFill>
                  <a:schemeClr val="accent1"/>
                </a:solidFill>
                <a:latin typeface="Founders Grotesk"/>
                <a:ea typeface="Founders Grotesk"/>
                <a:cs typeface="Founders Grotesk"/>
                <a:sym typeface="Founders Grotesk"/>
              </a:defRPr>
            </a:lvl5pPr>
          </a:lstStyle>
          <a:p>
            <a:pPr/>
            <a:r>
              <a:t>“Notable Quote”</a:t>
            </a:r>
          </a:p>
          <a:p>
            <a:pPr lvl="1"/>
            <a:r>
              <a:t/>
            </a:r>
          </a:p>
          <a:p>
            <a:pPr lvl="2"/>
            <a:r>
              <a:t/>
            </a:r>
          </a:p>
          <a:p>
            <a:pPr lvl="3"/>
            <a:r>
              <a:t/>
            </a:r>
          </a:p>
          <a:p>
            <a:pPr lvl="4"/>
            <a:r>
              <a:t/>
            </a:r>
          </a:p>
        </p:txBody>
      </p:sp>
      <p:sp>
        <p:nvSpPr>
          <p:cNvPr id="138"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solidFill>
          <a:srgbClr val="FFFFFF"/>
        </a:solidFill>
      </p:bgPr>
    </p:bg>
    <p:spTree>
      <p:nvGrpSpPr>
        <p:cNvPr id="1" name=""/>
        <p:cNvGrpSpPr/>
        <p:nvPr/>
      </p:nvGrpSpPr>
      <p:grpSpPr>
        <a:xfrm>
          <a:off x="0" y="0"/>
          <a:ext cx="0" cy="0"/>
          <a:chOff x="0" y="0"/>
          <a:chExt cx="0" cy="0"/>
        </a:xfrm>
      </p:grpSpPr>
      <p:sp>
        <p:nvSpPr>
          <p:cNvPr id="145" name="Image"/>
          <p:cNvSpPr/>
          <p:nvPr>
            <p:ph type="pic" sz="half" idx="21"/>
          </p:nvPr>
        </p:nvSpPr>
        <p:spPr>
          <a:xfrm>
            <a:off x="12192000" y="-1003300"/>
            <a:ext cx="11557000" cy="7679267"/>
          </a:xfrm>
          <a:prstGeom prst="rect">
            <a:avLst/>
          </a:prstGeom>
        </p:spPr>
        <p:txBody>
          <a:bodyPr tIns="45719" bIns="45719">
            <a:noAutofit/>
          </a:bodyPr>
          <a:lstStyle/>
          <a:p>
            <a:pPr/>
          </a:p>
        </p:txBody>
      </p:sp>
      <p:sp>
        <p:nvSpPr>
          <p:cNvPr id="146" name="Image"/>
          <p:cNvSpPr/>
          <p:nvPr>
            <p:ph type="pic" sz="half" idx="22"/>
          </p:nvPr>
        </p:nvSpPr>
        <p:spPr>
          <a:xfrm>
            <a:off x="12192000" y="5397500"/>
            <a:ext cx="11557000" cy="7749789"/>
          </a:xfrm>
          <a:prstGeom prst="rect">
            <a:avLst/>
          </a:prstGeom>
        </p:spPr>
        <p:txBody>
          <a:bodyPr tIns="45719" bIns="45719">
            <a:noAutofit/>
          </a:bodyPr>
          <a:lstStyle/>
          <a:p>
            <a:pPr/>
          </a:p>
        </p:txBody>
      </p:sp>
      <p:sp>
        <p:nvSpPr>
          <p:cNvPr id="147" name="Image"/>
          <p:cNvSpPr/>
          <p:nvPr>
            <p:ph type="pic" idx="23"/>
          </p:nvPr>
        </p:nvSpPr>
        <p:spPr>
          <a:xfrm>
            <a:off x="571500" y="-698500"/>
            <a:ext cx="11684000" cy="14426494"/>
          </a:xfrm>
          <a:prstGeom prst="rect">
            <a:avLst/>
          </a:prstGeom>
        </p:spPr>
        <p:txBody>
          <a:bodyPr tIns="45719" bIns="45719">
            <a:noAutofit/>
          </a:bodyPr>
          <a:lstStyle/>
          <a:p>
            <a:pPr/>
          </a:p>
        </p:txBody>
      </p:sp>
      <p:sp>
        <p:nvSpPr>
          <p:cNvPr id="148"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5" name="1054398042_3378x2084.jpg"/>
          <p:cNvSpPr/>
          <p:nvPr>
            <p:ph type="pic" idx="21"/>
          </p:nvPr>
        </p:nvSpPr>
        <p:spPr>
          <a:xfrm>
            <a:off x="0" y="-2984500"/>
            <a:ext cx="28333700" cy="17479999"/>
          </a:xfrm>
          <a:prstGeom prst="rect">
            <a:avLst/>
          </a:prstGeom>
        </p:spPr>
        <p:txBody>
          <a:bodyPr tIns="45719" bIns="45719">
            <a:noAutofit/>
          </a:bodyPr>
          <a:lstStyle/>
          <a:p>
            <a:pPr/>
          </a:p>
        </p:txBody>
      </p:sp>
      <p:sp>
        <p:nvSpPr>
          <p:cNvPr id="15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63"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bg>
      <p:bgPr>
        <a:solidFill>
          <a:srgbClr val="DBEEF4"/>
        </a:solidFill>
      </p:bgPr>
    </p:bg>
    <p:spTree>
      <p:nvGrpSpPr>
        <p:cNvPr id="1" name=""/>
        <p:cNvGrpSpPr/>
        <p:nvPr/>
      </p:nvGrpSpPr>
      <p:grpSpPr>
        <a:xfrm>
          <a:off x="0" y="0"/>
          <a:ext cx="0" cy="0"/>
          <a:chOff x="0" y="0"/>
          <a:chExt cx="0" cy="0"/>
        </a:xfrm>
      </p:grpSpPr>
      <p:sp>
        <p:nvSpPr>
          <p:cNvPr id="170" name="Title Text"/>
          <p:cNvSpPr txBox="1"/>
          <p:nvPr>
            <p:ph type="title"/>
          </p:nvPr>
        </p:nvSpPr>
        <p:spPr>
          <a:xfrm>
            <a:off x="4419600" y="4260850"/>
            <a:ext cx="15544800" cy="2940050"/>
          </a:xfrm>
          <a:prstGeom prst="rect">
            <a:avLst/>
          </a:prstGeom>
        </p:spPr>
        <p:txBody>
          <a:bodyPr/>
          <a:lstStyle>
            <a:lvl1pPr defTabSz="914400"/>
          </a:lstStyle>
          <a:p>
            <a:pPr/>
            <a:r>
              <a:t>Title Text</a:t>
            </a:r>
          </a:p>
        </p:txBody>
      </p:sp>
      <p:sp>
        <p:nvSpPr>
          <p:cNvPr id="171" name="Body Level One…"/>
          <p:cNvSpPr txBox="1"/>
          <p:nvPr>
            <p:ph type="body" sz="quarter" idx="1"/>
          </p:nvPr>
        </p:nvSpPr>
        <p:spPr>
          <a:xfrm>
            <a:off x="5791200" y="7772400"/>
            <a:ext cx="12801600" cy="3505200"/>
          </a:xfrm>
          <a:prstGeom prst="rect">
            <a:avLst/>
          </a:prstGeom>
        </p:spPr>
        <p:txBody>
          <a:bodyPr/>
          <a:lstStyle>
            <a:lvl1pPr marL="0" indent="0" algn="ctr" defTabSz="914400">
              <a:spcBef>
                <a:spcPts val="1500"/>
              </a:spcBef>
              <a:buSzTx/>
              <a:buNone/>
              <a:defRPr sz="6400">
                <a:solidFill>
                  <a:srgbClr val="888888"/>
                </a:solidFill>
              </a:defRPr>
            </a:lvl1pPr>
            <a:lvl2pPr marL="0" indent="457200" algn="ctr" defTabSz="914400">
              <a:spcBef>
                <a:spcPts val="1500"/>
              </a:spcBef>
              <a:buSzTx/>
              <a:buNone/>
              <a:defRPr sz="6400">
                <a:solidFill>
                  <a:srgbClr val="888888"/>
                </a:solidFill>
              </a:defRPr>
            </a:lvl2pPr>
            <a:lvl3pPr marL="0" indent="914400" algn="ctr" defTabSz="914400">
              <a:spcBef>
                <a:spcPts val="1500"/>
              </a:spcBef>
              <a:buSzTx/>
              <a:buNone/>
              <a:defRPr sz="6400">
                <a:solidFill>
                  <a:srgbClr val="888888"/>
                </a:solidFill>
              </a:defRPr>
            </a:lvl3pPr>
            <a:lvl4pPr marL="0" indent="1371600" algn="ctr" defTabSz="914400">
              <a:spcBef>
                <a:spcPts val="1500"/>
              </a:spcBef>
              <a:buSzTx/>
              <a:buNone/>
              <a:defRPr sz="6400">
                <a:solidFill>
                  <a:srgbClr val="888888"/>
                </a:solidFill>
              </a:defRPr>
            </a:lvl4pPr>
            <a:lvl5pPr marL="0" indent="1828800" algn="ctr" defTabSz="914400">
              <a:spcBef>
                <a:spcPts val="1500"/>
              </a:spcBef>
              <a:buSzTx/>
              <a:buNone/>
              <a:defRPr sz="6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72" name="Slide Number"/>
          <p:cNvSpPr txBox="1"/>
          <p:nvPr>
            <p:ph type="sldNum" sz="quarter" idx="2"/>
          </p:nvPr>
        </p:nvSpPr>
        <p:spPr>
          <a:xfrm>
            <a:off x="19917052" y="12802235"/>
            <a:ext cx="504548" cy="55118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FFFFFF"/>
        </a:solidFill>
      </p:bgPr>
    </p:bg>
    <p:spTree>
      <p:nvGrpSpPr>
        <p:cNvPr id="1" name=""/>
        <p:cNvGrpSpPr/>
        <p:nvPr/>
      </p:nvGrpSpPr>
      <p:grpSpPr>
        <a:xfrm>
          <a:off x="0" y="0"/>
          <a:ext cx="0" cy="0"/>
          <a:chOff x="0" y="0"/>
          <a:chExt cx="0" cy="0"/>
        </a:xfrm>
      </p:grpSpPr>
      <p:sp>
        <p:nvSpPr>
          <p:cNvPr id="186" name="Title Text"/>
          <p:cNvSpPr txBox="1"/>
          <p:nvPr>
            <p:ph type="title"/>
          </p:nvPr>
        </p:nvSpPr>
        <p:spPr>
          <a:xfrm>
            <a:off x="1828800" y="4260851"/>
            <a:ext cx="20726400" cy="2940051"/>
          </a:xfrm>
          <a:prstGeom prst="rect">
            <a:avLst/>
          </a:prstGeom>
        </p:spPr>
        <p:txBody>
          <a:bodyPr/>
          <a:lstStyle/>
          <a:p>
            <a:pPr/>
            <a:r>
              <a:t>Title Text</a:t>
            </a:r>
          </a:p>
        </p:txBody>
      </p:sp>
      <p:sp>
        <p:nvSpPr>
          <p:cNvPr id="187" name="Body Level One…"/>
          <p:cNvSpPr txBox="1"/>
          <p:nvPr>
            <p:ph type="body" sz="quarter" idx="1"/>
          </p:nvPr>
        </p:nvSpPr>
        <p:spPr>
          <a:xfrm>
            <a:off x="3657600" y="7772400"/>
            <a:ext cx="17068800" cy="3505200"/>
          </a:xfrm>
          <a:prstGeom prst="rect">
            <a:avLst/>
          </a:prstGeom>
        </p:spPr>
        <p:txBody>
          <a:bodyPr/>
          <a:lstStyle>
            <a:lvl1pPr marL="0" indent="0" algn="ctr">
              <a:spcBef>
                <a:spcPts val="1500"/>
              </a:spcBef>
              <a:buSzTx/>
              <a:buNone/>
              <a:defRPr sz="6400">
                <a:solidFill>
                  <a:srgbClr val="888888"/>
                </a:solidFill>
              </a:defRPr>
            </a:lvl1pPr>
            <a:lvl2pPr marL="0" indent="457200" algn="ctr">
              <a:spcBef>
                <a:spcPts val="1500"/>
              </a:spcBef>
              <a:buSzTx/>
              <a:buNone/>
              <a:defRPr sz="6400">
                <a:solidFill>
                  <a:srgbClr val="888888"/>
                </a:solidFill>
              </a:defRPr>
            </a:lvl2pPr>
            <a:lvl3pPr marL="0" indent="914400" algn="ctr">
              <a:spcBef>
                <a:spcPts val="1500"/>
              </a:spcBef>
              <a:buSzTx/>
              <a:buNone/>
              <a:defRPr sz="6400">
                <a:solidFill>
                  <a:srgbClr val="888888"/>
                </a:solidFill>
              </a:defRPr>
            </a:lvl3pPr>
            <a:lvl4pPr marL="0" indent="1371600" algn="ctr">
              <a:spcBef>
                <a:spcPts val="1500"/>
              </a:spcBef>
              <a:buSzTx/>
              <a:buNone/>
              <a:defRPr sz="6400">
                <a:solidFill>
                  <a:srgbClr val="888888"/>
                </a:solidFill>
              </a:defRPr>
            </a:lvl4pPr>
            <a:lvl5pPr marL="0" indent="1828800" algn="ctr">
              <a:spcBef>
                <a:spcPts val="1500"/>
              </a:spcBef>
              <a:buSzTx/>
              <a:buNone/>
              <a:defRPr sz="6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Title Text"/>
          <p:cNvSpPr txBox="1"/>
          <p:nvPr>
            <p:ph type="title"/>
          </p:nvPr>
        </p:nvSpPr>
        <p:spPr>
          <a:xfrm>
            <a:off x="831221" y="1985533"/>
            <a:ext cx="22721601" cy="5473601"/>
          </a:xfrm>
          <a:prstGeom prst="rect">
            <a:avLst/>
          </a:prstGeom>
        </p:spPr>
        <p:txBody>
          <a:bodyPr lIns="243799" tIns="243799" rIns="243799" bIns="243799" anchor="b"/>
          <a:lstStyle>
            <a:lvl1pPr defTabSz="2438400">
              <a:defRPr sz="13800">
                <a:solidFill>
                  <a:srgbClr val="FFFFFF"/>
                </a:solidFill>
                <a:latin typeface="Arial"/>
                <a:ea typeface="Arial"/>
                <a:cs typeface="Arial"/>
                <a:sym typeface="Arial"/>
              </a:defRPr>
            </a:lvl1pPr>
          </a:lstStyle>
          <a:p>
            <a:pPr/>
            <a:r>
              <a:t>Title Text</a:t>
            </a:r>
          </a:p>
        </p:txBody>
      </p:sp>
      <p:sp>
        <p:nvSpPr>
          <p:cNvPr id="196" name="Body Level One…"/>
          <p:cNvSpPr txBox="1"/>
          <p:nvPr>
            <p:ph type="body" sz="quarter" idx="1"/>
          </p:nvPr>
        </p:nvSpPr>
        <p:spPr>
          <a:xfrm>
            <a:off x="831199" y="7557666"/>
            <a:ext cx="22721602" cy="2113601"/>
          </a:xfrm>
          <a:prstGeom prst="rect">
            <a:avLst/>
          </a:prstGeom>
        </p:spPr>
        <p:txBody>
          <a:bodyPr lIns="243799" tIns="243799" rIns="243799" bIns="243799"/>
          <a:lstStyle>
            <a:lvl1pPr marL="914400" indent="-800100" algn="ctr" defTabSz="2438400">
              <a:spcBef>
                <a:spcPts val="0"/>
              </a:spcBef>
              <a:buSzTx/>
              <a:buNone/>
              <a:defRPr sz="7400">
                <a:solidFill>
                  <a:srgbClr val="ADADAD"/>
                </a:solidFill>
                <a:latin typeface="Arial"/>
                <a:ea typeface="Arial"/>
                <a:cs typeface="Arial"/>
                <a:sym typeface="Arial"/>
              </a:defRPr>
            </a:lvl1pPr>
            <a:lvl2pPr marL="914400" indent="-317500" algn="ctr" defTabSz="2438400">
              <a:spcBef>
                <a:spcPts val="0"/>
              </a:spcBef>
              <a:buSzTx/>
              <a:buNone/>
              <a:defRPr sz="7400">
                <a:solidFill>
                  <a:srgbClr val="ADADAD"/>
                </a:solidFill>
                <a:latin typeface="Arial"/>
                <a:ea typeface="Arial"/>
                <a:cs typeface="Arial"/>
                <a:sym typeface="Arial"/>
              </a:defRPr>
            </a:lvl2pPr>
            <a:lvl3pPr marL="914400" indent="139700" algn="ctr" defTabSz="2438400">
              <a:spcBef>
                <a:spcPts val="0"/>
              </a:spcBef>
              <a:buSzTx/>
              <a:buNone/>
              <a:defRPr sz="7400">
                <a:solidFill>
                  <a:srgbClr val="ADADAD"/>
                </a:solidFill>
                <a:latin typeface="Arial"/>
                <a:ea typeface="Arial"/>
                <a:cs typeface="Arial"/>
                <a:sym typeface="Arial"/>
              </a:defRPr>
            </a:lvl3pPr>
            <a:lvl4pPr marL="914400" indent="596900" algn="ctr" defTabSz="2438400">
              <a:spcBef>
                <a:spcPts val="0"/>
              </a:spcBef>
              <a:buSzTx/>
              <a:buNone/>
              <a:defRPr sz="7400">
                <a:solidFill>
                  <a:srgbClr val="ADADAD"/>
                </a:solidFill>
                <a:latin typeface="Arial"/>
                <a:ea typeface="Arial"/>
                <a:cs typeface="Arial"/>
                <a:sym typeface="Arial"/>
              </a:defRPr>
            </a:lvl4pPr>
            <a:lvl5pPr marL="914400" indent="1054100" algn="ctr" defTabSz="2438400">
              <a:spcBef>
                <a:spcPts val="0"/>
              </a:spcBef>
              <a:buSzTx/>
              <a:buNone/>
              <a:defRPr sz="7400">
                <a:solidFill>
                  <a:srgbClr val="ADADA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97" name="Slide Number"/>
          <p:cNvSpPr txBox="1"/>
          <p:nvPr>
            <p:ph type="sldNum" sz="quarter" idx="2"/>
          </p:nvPr>
        </p:nvSpPr>
        <p:spPr>
          <a:xfrm>
            <a:off x="23188838" y="12524796"/>
            <a:ext cx="867584" cy="870499"/>
          </a:xfrm>
          <a:prstGeom prst="rect">
            <a:avLst/>
          </a:prstGeom>
        </p:spPr>
        <p:txBody>
          <a:bodyPr lIns="243799" tIns="243799" rIns="243799" bIns="243799"/>
          <a:lstStyle>
            <a:lvl1pPr defTabSz="2438400">
              <a:defRPr sz="2600">
                <a:solidFill>
                  <a:srgbClr val="ADADA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chemeClr val="accent1">
            <a:hueOff val="-42304"/>
            <a:satOff val="23749"/>
            <a:lumOff val="-45745"/>
          </a:schemeClr>
        </a:solidFill>
      </p:bgPr>
    </p:bg>
    <p:spTree>
      <p:nvGrpSpPr>
        <p:cNvPr id="1" name=""/>
        <p:cNvGrpSpPr/>
        <p:nvPr/>
      </p:nvGrpSpPr>
      <p:grpSpPr>
        <a:xfrm>
          <a:off x="0" y="0"/>
          <a:ext cx="0" cy="0"/>
          <a:chOff x="0" y="0"/>
          <a:chExt cx="0" cy="0"/>
        </a:xfrm>
      </p:grpSpPr>
      <p:sp>
        <p:nvSpPr>
          <p:cNvPr id="23" name="1054398042_3378x2084.jpg"/>
          <p:cNvSpPr/>
          <p:nvPr>
            <p:ph type="pic" idx="21"/>
          </p:nvPr>
        </p:nvSpPr>
        <p:spPr>
          <a:xfrm>
            <a:off x="0" y="-3898900"/>
            <a:ext cx="28587700" cy="17636699"/>
          </a:xfrm>
          <a:prstGeom prst="rect">
            <a:avLst/>
          </a:prstGeom>
        </p:spPr>
        <p:txBody>
          <a:bodyPr tIns="45719" bIns="45719">
            <a:noAutofit/>
          </a:bodyPr>
          <a:lstStyle/>
          <a:p>
            <a:pPr/>
          </a:p>
        </p:txBody>
      </p:sp>
      <p:sp>
        <p:nvSpPr>
          <p:cNvPr id="24" name="Author and Date"/>
          <p:cNvSpPr txBox="1"/>
          <p:nvPr>
            <p:ph type="body" sz="quarter" idx="22" hasCustomPrompt="1"/>
          </p:nvPr>
        </p:nvSpPr>
        <p:spPr>
          <a:xfrm>
            <a:off x="571500" y="12269258"/>
            <a:ext cx="23241000" cy="555245"/>
          </a:xfrm>
          <a:prstGeom prst="rect">
            <a:avLst/>
          </a:prstGeom>
        </p:spPr>
        <p:txBody>
          <a:bodyPr lIns="50800" tIns="50800" rIns="50800" bIns="50800"/>
          <a:lstStyle>
            <a:lvl1pPr marL="0" indent="0" defTabSz="825500">
              <a:spcBef>
                <a:spcPts val="0"/>
              </a:spcBef>
              <a:buSzTx/>
              <a:buNone/>
              <a:defRPr b="1" cap="all" spc="168" sz="2800">
                <a:solidFill>
                  <a:srgbClr val="FFFFFF"/>
                </a:solidFill>
                <a:latin typeface="Founders Grotesk Condensed"/>
                <a:ea typeface="Founders Grotesk Condensed"/>
                <a:cs typeface="Founders Grotesk Condensed"/>
                <a:sym typeface="Founders Grotesk Condensed"/>
              </a:defRPr>
            </a:lvl1pPr>
          </a:lstStyle>
          <a:p>
            <a:pPr/>
            <a:r>
              <a:t>Author and Date</a:t>
            </a:r>
          </a:p>
        </p:txBody>
      </p:sp>
      <p:sp>
        <p:nvSpPr>
          <p:cNvPr id="25" name="Body Level One…"/>
          <p:cNvSpPr txBox="1"/>
          <p:nvPr>
            <p:ph type="body" sz="quarter" idx="1" hasCustomPrompt="1"/>
          </p:nvPr>
        </p:nvSpPr>
        <p:spPr>
          <a:xfrm>
            <a:off x="571500" y="853952"/>
            <a:ext cx="23241000" cy="2321049"/>
          </a:xfrm>
          <a:prstGeom prst="rect">
            <a:avLst/>
          </a:prstGeom>
        </p:spPr>
        <p:txBody>
          <a:bodyPr lIns="50800" tIns="50800" rIns="50800" bIns="50800"/>
          <a:lstStyle>
            <a:lvl1pPr marL="0" indent="0" defTabSz="825500">
              <a:lnSpc>
                <a:spcPct val="80000"/>
              </a:lnSpc>
              <a:spcBef>
                <a:spcPts val="0"/>
              </a:spcBef>
              <a:buSzTx/>
              <a:buNone/>
              <a:defRPr spc="-79" sz="8000">
                <a:solidFill>
                  <a:srgbClr val="FFFFFF"/>
                </a:solidFill>
                <a:latin typeface="Founders Grotesk"/>
                <a:ea typeface="Founders Grotesk"/>
                <a:cs typeface="Founders Grotesk"/>
                <a:sym typeface="Founders Grotesk"/>
              </a:defRPr>
            </a:lvl1pPr>
            <a:lvl2pPr marL="0" indent="0" defTabSz="825500">
              <a:lnSpc>
                <a:spcPct val="80000"/>
              </a:lnSpc>
              <a:spcBef>
                <a:spcPts val="0"/>
              </a:spcBef>
              <a:buSzTx/>
              <a:buNone/>
              <a:defRPr spc="-79" sz="8000">
                <a:solidFill>
                  <a:srgbClr val="FFFFFF"/>
                </a:solidFill>
                <a:latin typeface="Founders Grotesk"/>
                <a:ea typeface="Founders Grotesk"/>
                <a:cs typeface="Founders Grotesk"/>
                <a:sym typeface="Founders Grotesk"/>
              </a:defRPr>
            </a:lvl2pPr>
            <a:lvl3pPr marL="0" indent="0" defTabSz="825500">
              <a:lnSpc>
                <a:spcPct val="80000"/>
              </a:lnSpc>
              <a:spcBef>
                <a:spcPts val="0"/>
              </a:spcBef>
              <a:buSzTx/>
              <a:buNone/>
              <a:defRPr spc="-79" sz="8000">
                <a:solidFill>
                  <a:srgbClr val="FFFFFF"/>
                </a:solidFill>
                <a:latin typeface="Founders Grotesk"/>
                <a:ea typeface="Founders Grotesk"/>
                <a:cs typeface="Founders Grotesk"/>
                <a:sym typeface="Founders Grotesk"/>
              </a:defRPr>
            </a:lvl3pPr>
            <a:lvl4pPr marL="0" indent="0" defTabSz="825500">
              <a:lnSpc>
                <a:spcPct val="80000"/>
              </a:lnSpc>
              <a:spcBef>
                <a:spcPts val="0"/>
              </a:spcBef>
              <a:buSzTx/>
              <a:buNone/>
              <a:defRPr spc="-79" sz="8000">
                <a:solidFill>
                  <a:srgbClr val="FFFFFF"/>
                </a:solidFill>
                <a:latin typeface="Founders Grotesk"/>
                <a:ea typeface="Founders Grotesk"/>
                <a:cs typeface="Founders Grotesk"/>
                <a:sym typeface="Founders Grotesk"/>
              </a:defRPr>
            </a:lvl4pPr>
            <a:lvl5pPr marL="0" indent="0" defTabSz="825500">
              <a:lnSpc>
                <a:spcPct val="80000"/>
              </a:lnSpc>
              <a:spcBef>
                <a:spcPts val="0"/>
              </a:spcBef>
              <a:buSzTx/>
              <a:buNone/>
              <a:defRPr spc="-79" sz="8000">
                <a:solidFill>
                  <a:srgbClr val="FFFFFF"/>
                </a:solidFill>
                <a:latin typeface="Founders Grotesk"/>
                <a:ea typeface="Founders Grotesk"/>
                <a:cs typeface="Founders Grotesk"/>
                <a:sym typeface="Founders Grotesk"/>
              </a:defRPr>
            </a:lvl5pPr>
          </a:lstStyle>
          <a:p>
            <a:pPr/>
            <a:r>
              <a:t>Presentation Subtitle</a:t>
            </a:r>
          </a:p>
          <a:p>
            <a:pPr lvl="1"/>
            <a:r>
              <a:t/>
            </a:r>
          </a:p>
          <a:p>
            <a:pPr lvl="2"/>
            <a:r>
              <a:t/>
            </a:r>
          </a:p>
          <a:p>
            <a:pPr lvl="3"/>
            <a:r>
              <a:t/>
            </a:r>
          </a:p>
          <a:p>
            <a:pPr lvl="4"/>
            <a:r>
              <a:t/>
            </a:r>
          </a:p>
        </p:txBody>
      </p:sp>
      <p:sp>
        <p:nvSpPr>
          <p:cNvPr id="26" name="Line"/>
          <p:cNvSpPr/>
          <p:nvPr/>
        </p:nvSpPr>
        <p:spPr>
          <a:xfrm>
            <a:off x="635000" y="12192000"/>
            <a:ext cx="23114000" cy="0"/>
          </a:xfrm>
          <a:prstGeom prst="line">
            <a:avLst/>
          </a:prstGeom>
          <a:ln w="381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7" name="Line"/>
          <p:cNvSpPr/>
          <p:nvPr/>
        </p:nvSpPr>
        <p:spPr>
          <a:xfrm>
            <a:off x="635000" y="9443335"/>
            <a:ext cx="23114000" cy="63502"/>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8" name="Presentation Title"/>
          <p:cNvSpPr txBox="1"/>
          <p:nvPr>
            <p:ph type="title" hasCustomPrompt="1"/>
          </p:nvPr>
        </p:nvSpPr>
        <p:spPr>
          <a:xfrm>
            <a:off x="571500" y="9525000"/>
            <a:ext cx="23241000" cy="2641600"/>
          </a:xfrm>
          <a:prstGeom prst="rect">
            <a:avLst/>
          </a:prstGeom>
        </p:spPr>
        <p:txBody>
          <a:bodyPr lIns="50800" tIns="50800" rIns="50800" bIns="50800" anchor="t"/>
          <a:lstStyle>
            <a:lvl1pPr algn="l" defTabSz="825500">
              <a:lnSpc>
                <a:spcPct val="70000"/>
              </a:lnSpc>
              <a:defRPr spc="-300" sz="15000">
                <a:solidFill>
                  <a:srgbClr val="FFFFFF"/>
                </a:solidFill>
                <a:latin typeface="+mn-lt"/>
                <a:ea typeface="+mn-ea"/>
                <a:cs typeface="+mn-cs"/>
                <a:sym typeface="Founders Grotesk Semibold"/>
              </a:defRPr>
            </a:lvl1pPr>
          </a:lstStyle>
          <a:p>
            <a:pPr/>
            <a:r>
              <a:t>Presentation Title</a:t>
            </a:r>
          </a:p>
        </p:txBody>
      </p:sp>
      <p:sp>
        <p:nvSpPr>
          <p:cNvPr id="29"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FFFFFF"/>
        </a:solidFill>
      </p:bgPr>
    </p:bg>
    <p:spTree>
      <p:nvGrpSpPr>
        <p:cNvPr id="1" name=""/>
        <p:cNvGrpSpPr/>
        <p:nvPr/>
      </p:nvGrpSpPr>
      <p:grpSpPr>
        <a:xfrm>
          <a:off x="0" y="0"/>
          <a:ext cx="0" cy="0"/>
          <a:chOff x="0" y="0"/>
          <a:chExt cx="0" cy="0"/>
        </a:xfrm>
      </p:grpSpPr>
      <p:sp>
        <p:nvSpPr>
          <p:cNvPr id="36" name="520524404_2582x1617.jpg"/>
          <p:cNvSpPr/>
          <p:nvPr>
            <p:ph type="pic" idx="21"/>
          </p:nvPr>
        </p:nvSpPr>
        <p:spPr>
          <a:xfrm>
            <a:off x="9626600" y="-1"/>
            <a:ext cx="21901492" cy="13716001"/>
          </a:xfrm>
          <a:prstGeom prst="rect">
            <a:avLst/>
          </a:prstGeom>
        </p:spPr>
        <p:txBody>
          <a:bodyPr tIns="45719" bIns="45719">
            <a:noAutofit/>
          </a:bodyPr>
          <a:lstStyle/>
          <a:p>
            <a:pPr/>
          </a:p>
        </p:txBody>
      </p:sp>
      <p:sp>
        <p:nvSpPr>
          <p:cNvPr id="37"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8"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9" name="Author and Date"/>
          <p:cNvSpPr txBox="1"/>
          <p:nvPr>
            <p:ph type="body" sz="quarter" idx="22" hasCustomPrompt="1"/>
          </p:nvPr>
        </p:nvSpPr>
        <p:spPr>
          <a:xfrm>
            <a:off x="571500" y="12269258"/>
            <a:ext cx="11049000" cy="555245"/>
          </a:xfrm>
          <a:prstGeom prst="rect">
            <a:avLst/>
          </a:prstGeom>
        </p:spPr>
        <p:txBody>
          <a:bodyPr lIns="50800" tIns="50800" rIns="50800" bIns="50800"/>
          <a:lstStyle>
            <a:lvl1pPr marL="0" indent="0" defTabSz="825500">
              <a:spcBef>
                <a:spcPts val="0"/>
              </a:spcBef>
              <a:buSzTx/>
              <a:buNone/>
              <a:defRPr b="1" cap="all" spc="168" sz="2800">
                <a:solidFill>
                  <a:schemeClr val="accent1"/>
                </a:solidFill>
                <a:latin typeface="Founders Grotesk Condensed"/>
                <a:ea typeface="Founders Grotesk Condensed"/>
                <a:cs typeface="Founders Grotesk Condensed"/>
                <a:sym typeface="Founders Grotesk Condensed"/>
              </a:defRPr>
            </a:lvl1pPr>
          </a:lstStyle>
          <a:p>
            <a:pPr/>
            <a:r>
              <a:t>Author and Date</a:t>
            </a:r>
          </a:p>
        </p:txBody>
      </p:sp>
      <p:sp>
        <p:nvSpPr>
          <p:cNvPr id="40" name="Slide Title"/>
          <p:cNvSpPr txBox="1"/>
          <p:nvPr>
            <p:ph type="title" hasCustomPrompt="1"/>
          </p:nvPr>
        </p:nvSpPr>
        <p:spPr>
          <a:xfrm>
            <a:off x="571500" y="4770137"/>
            <a:ext cx="11049000" cy="7036978"/>
          </a:xfrm>
          <a:prstGeom prst="rect">
            <a:avLst/>
          </a:prstGeom>
        </p:spPr>
        <p:txBody>
          <a:bodyPr lIns="50800" tIns="50800" rIns="50800" bIns="50800" anchor="t"/>
          <a:lstStyle>
            <a:lvl1pPr algn="l" defTabSz="825500">
              <a:lnSpc>
                <a:spcPct val="80000"/>
              </a:lnSpc>
              <a:defRPr spc="-300" sz="15000">
                <a:solidFill>
                  <a:schemeClr val="accent1"/>
                </a:solidFill>
                <a:latin typeface="+mn-lt"/>
                <a:ea typeface="+mn-ea"/>
                <a:cs typeface="+mn-cs"/>
                <a:sym typeface="Founders Grotesk Semibold"/>
              </a:defRPr>
            </a:lvl1pPr>
          </a:lstStyle>
          <a:p>
            <a:pPr/>
            <a:r>
              <a:t>Slide Title</a:t>
            </a:r>
          </a:p>
        </p:txBody>
      </p:sp>
      <p:sp>
        <p:nvSpPr>
          <p:cNvPr id="41"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48"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9"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0" name="Author and Date"/>
          <p:cNvSpPr txBox="1"/>
          <p:nvPr>
            <p:ph type="body" sz="quarter" idx="21" hasCustomPrompt="1"/>
          </p:nvPr>
        </p:nvSpPr>
        <p:spPr>
          <a:xfrm>
            <a:off x="571500" y="12269258"/>
            <a:ext cx="23241000" cy="555245"/>
          </a:xfrm>
          <a:prstGeom prst="rect">
            <a:avLst/>
          </a:prstGeom>
        </p:spPr>
        <p:txBody>
          <a:bodyPr lIns="50800" tIns="50800" rIns="50800" bIns="50800"/>
          <a:lstStyle>
            <a:lvl1pPr marL="0" indent="0" defTabSz="825500">
              <a:spcBef>
                <a:spcPts val="0"/>
              </a:spcBef>
              <a:buSzTx/>
              <a:buNone/>
              <a:defRPr b="1" cap="all" spc="168" sz="2800">
                <a:solidFill>
                  <a:schemeClr val="accent1"/>
                </a:solidFill>
                <a:latin typeface="Founders Grotesk Condensed"/>
                <a:ea typeface="Founders Grotesk Condensed"/>
                <a:cs typeface="Founders Grotesk Condensed"/>
                <a:sym typeface="Founders Grotesk Condensed"/>
              </a:defRPr>
            </a:lvl1pPr>
          </a:lstStyle>
          <a:p>
            <a:pPr/>
            <a:r>
              <a:t>Author and Date</a:t>
            </a:r>
          </a:p>
        </p:txBody>
      </p:sp>
      <p:sp>
        <p:nvSpPr>
          <p:cNvPr id="51" name="Body Level One…"/>
          <p:cNvSpPr txBox="1"/>
          <p:nvPr>
            <p:ph type="body" idx="1" hasCustomPrompt="1"/>
          </p:nvPr>
        </p:nvSpPr>
        <p:spPr>
          <a:xfrm>
            <a:off x="571500" y="3904441"/>
            <a:ext cx="23241000" cy="7697009"/>
          </a:xfrm>
          <a:prstGeom prst="rect">
            <a:avLst/>
          </a:prstGeom>
        </p:spPr>
        <p:txBody>
          <a:bodyPr lIns="50800" tIns="50800" rIns="50800" bIns="50800"/>
          <a:lstStyle>
            <a:lvl1pPr marL="4572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1pPr>
            <a:lvl2pPr marL="9144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2pPr>
            <a:lvl3pPr defTabSz="825500">
              <a:lnSpc>
                <a:spcPct val="80000"/>
              </a:lnSpc>
              <a:spcBef>
                <a:spcPts val="3600"/>
              </a:spcBef>
              <a:buClr>
                <a:schemeClr val="accent1"/>
              </a:buClr>
              <a:defRPr spc="-42" sz="4200">
                <a:solidFill>
                  <a:srgbClr val="000000"/>
                </a:solidFill>
                <a:latin typeface="Founders Grotesk Text"/>
                <a:ea typeface="Founders Grotesk Text"/>
                <a:cs typeface="Founders Grotesk Text"/>
                <a:sym typeface="Founders Grotesk Text"/>
              </a:defRPr>
            </a:lvl3pPr>
            <a:lvl4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4pPr>
            <a:lvl5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52" name="Slide Title"/>
          <p:cNvSpPr txBox="1"/>
          <p:nvPr>
            <p:ph type="title" hasCustomPrompt="1"/>
          </p:nvPr>
        </p:nvSpPr>
        <p:spPr>
          <a:xfrm>
            <a:off x="571500" y="652482"/>
            <a:ext cx="23241000" cy="1951018"/>
          </a:xfrm>
          <a:prstGeom prst="rect">
            <a:avLst/>
          </a:prstGeom>
        </p:spPr>
        <p:txBody>
          <a:bodyPr lIns="50800" tIns="50800" rIns="50800" bIns="50800" anchor="t"/>
          <a:lstStyle>
            <a:lvl1pPr algn="l" defTabSz="825500">
              <a:lnSpc>
                <a:spcPct val="60000"/>
              </a:lnSpc>
              <a:defRPr spc="-239" sz="12000">
                <a:solidFill>
                  <a:schemeClr val="accent1"/>
                </a:solidFill>
                <a:latin typeface="+mn-lt"/>
                <a:ea typeface="+mn-ea"/>
                <a:cs typeface="+mn-cs"/>
                <a:sym typeface="Founders Grotesk Semibold"/>
              </a:defRPr>
            </a:lvl1pPr>
          </a:lstStyle>
          <a:p>
            <a:pPr/>
            <a:r>
              <a:t>Slide Title</a:t>
            </a:r>
          </a:p>
        </p:txBody>
      </p:sp>
      <p:sp>
        <p:nvSpPr>
          <p:cNvPr id="53" name="Slide Number"/>
          <p:cNvSpPr txBox="1"/>
          <p:nvPr>
            <p:ph type="sldNum" sz="quarter" idx="2"/>
          </p:nvPr>
        </p:nvSpPr>
        <p:spPr>
          <a:xfrm>
            <a:off x="23436122"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60" name="Line"/>
          <p:cNvSpPr/>
          <p:nvPr/>
        </p:nvSpPr>
        <p:spPr>
          <a:xfrm>
            <a:off x="635000" y="12192000"/>
            <a:ext cx="23118143"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1"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2" name="Body Level One…"/>
          <p:cNvSpPr txBox="1"/>
          <p:nvPr>
            <p:ph type="body" idx="1" hasCustomPrompt="1"/>
          </p:nvPr>
        </p:nvSpPr>
        <p:spPr>
          <a:xfrm>
            <a:off x="571500" y="3898900"/>
            <a:ext cx="23241000" cy="7696200"/>
          </a:xfrm>
          <a:prstGeom prst="rect">
            <a:avLst/>
          </a:prstGeom>
        </p:spPr>
        <p:txBody>
          <a:bodyPr lIns="50800" tIns="50800" rIns="50800" bIns="50800" numCol="2" spcCol="1162050"/>
          <a:lstStyle>
            <a:lvl1pPr marL="4572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1pPr>
            <a:lvl2pPr marL="9144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2pPr>
            <a:lvl3pPr defTabSz="825500">
              <a:lnSpc>
                <a:spcPct val="80000"/>
              </a:lnSpc>
              <a:spcBef>
                <a:spcPts val="3600"/>
              </a:spcBef>
              <a:buClr>
                <a:schemeClr val="accent1"/>
              </a:buClr>
              <a:defRPr spc="-42" sz="4200">
                <a:solidFill>
                  <a:srgbClr val="000000"/>
                </a:solidFill>
                <a:latin typeface="Founders Grotesk Text"/>
                <a:ea typeface="Founders Grotesk Text"/>
                <a:cs typeface="Founders Grotesk Text"/>
                <a:sym typeface="Founders Grotesk Text"/>
              </a:defRPr>
            </a:lvl3pPr>
            <a:lvl4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4pPr>
            <a:lvl5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63"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70" name="Slide Subtitle"/>
          <p:cNvSpPr txBox="1"/>
          <p:nvPr>
            <p:ph type="body" sz="quarter" idx="21" hasCustomPrompt="1"/>
          </p:nvPr>
        </p:nvSpPr>
        <p:spPr>
          <a:xfrm>
            <a:off x="13157200" y="1852248"/>
            <a:ext cx="10256838" cy="1310641"/>
          </a:xfrm>
          <a:prstGeom prst="rect">
            <a:avLst/>
          </a:prstGeom>
        </p:spPr>
        <p:txBody>
          <a:bodyPr lIns="50800" tIns="50800" rIns="50800" bIns="50800" anchor="ctr"/>
          <a:lstStyle>
            <a:lvl1pPr marL="0" indent="0" defTabSz="578358">
              <a:lnSpc>
                <a:spcPct val="80000"/>
              </a:lnSpc>
              <a:spcBef>
                <a:spcPts val="0"/>
              </a:spcBef>
              <a:buSzTx/>
              <a:buNone/>
              <a:defRPr sz="7919">
                <a:solidFill>
                  <a:schemeClr val="accent1"/>
                </a:solidFill>
                <a:latin typeface="Founders Grotesk"/>
                <a:ea typeface="Founders Grotesk"/>
                <a:cs typeface="Founders Grotesk"/>
                <a:sym typeface="Founders Grotesk"/>
              </a:defRPr>
            </a:lvl1pPr>
          </a:lstStyle>
          <a:p>
            <a:pPr/>
            <a:r>
              <a:t>Slide Subtitle</a:t>
            </a:r>
          </a:p>
        </p:txBody>
      </p:sp>
      <p:sp>
        <p:nvSpPr>
          <p:cNvPr id="71" name="683033896_1440x1778.jpg"/>
          <p:cNvSpPr/>
          <p:nvPr>
            <p:ph type="pic" idx="22"/>
          </p:nvPr>
        </p:nvSpPr>
        <p:spPr>
          <a:xfrm>
            <a:off x="0" y="-671784"/>
            <a:ext cx="12196747" cy="15059595"/>
          </a:xfrm>
          <a:prstGeom prst="rect">
            <a:avLst/>
          </a:prstGeom>
        </p:spPr>
        <p:txBody>
          <a:bodyPr tIns="45719" bIns="45719">
            <a:noAutofit/>
          </a:bodyPr>
          <a:lstStyle/>
          <a:p>
            <a:pPr/>
          </a:p>
        </p:txBody>
      </p:sp>
      <p:sp>
        <p:nvSpPr>
          <p:cNvPr id="72"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3"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4" name="Slide Title"/>
          <p:cNvSpPr txBox="1"/>
          <p:nvPr>
            <p:ph type="title" hasCustomPrompt="1"/>
          </p:nvPr>
        </p:nvSpPr>
        <p:spPr>
          <a:xfrm>
            <a:off x="13157200" y="864810"/>
            <a:ext cx="10256838" cy="1308101"/>
          </a:xfrm>
          <a:prstGeom prst="rect">
            <a:avLst/>
          </a:prstGeom>
        </p:spPr>
        <p:txBody>
          <a:bodyPr lIns="50800" tIns="50800" rIns="50800" bIns="50800" anchor="b"/>
          <a:lstStyle>
            <a:lvl1pPr algn="l" defTabSz="825500">
              <a:lnSpc>
                <a:spcPct val="80000"/>
              </a:lnSpc>
              <a:defRPr sz="8000">
                <a:solidFill>
                  <a:schemeClr val="accent1"/>
                </a:solidFill>
                <a:latin typeface="+mn-lt"/>
                <a:ea typeface="+mn-ea"/>
                <a:cs typeface="+mn-cs"/>
                <a:sym typeface="Founders Grotesk Semibold"/>
              </a:defRPr>
            </a:lvl1pPr>
          </a:lstStyle>
          <a:p>
            <a:pPr/>
            <a:r>
              <a:t>Slide Title </a:t>
            </a:r>
          </a:p>
        </p:txBody>
      </p:sp>
      <p:sp>
        <p:nvSpPr>
          <p:cNvPr id="75" name="Body Level One…"/>
          <p:cNvSpPr txBox="1"/>
          <p:nvPr>
            <p:ph type="body" sz="half" idx="1" hasCustomPrompt="1"/>
          </p:nvPr>
        </p:nvSpPr>
        <p:spPr>
          <a:xfrm>
            <a:off x="13157200" y="3904441"/>
            <a:ext cx="10256838" cy="7303309"/>
          </a:xfrm>
          <a:prstGeom prst="rect">
            <a:avLst/>
          </a:prstGeom>
        </p:spPr>
        <p:txBody>
          <a:bodyPr lIns="50800" tIns="50800" rIns="50800" bIns="50800"/>
          <a:lstStyle>
            <a:lvl1pPr marL="4572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1pPr>
            <a:lvl2pPr marL="9144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2pPr>
            <a:lvl3pPr defTabSz="825500">
              <a:lnSpc>
                <a:spcPct val="80000"/>
              </a:lnSpc>
              <a:spcBef>
                <a:spcPts val="3600"/>
              </a:spcBef>
              <a:buClr>
                <a:schemeClr val="accent1"/>
              </a:buClr>
              <a:defRPr spc="-42" sz="4200">
                <a:solidFill>
                  <a:srgbClr val="000000"/>
                </a:solidFill>
                <a:latin typeface="Founders Grotesk Text"/>
                <a:ea typeface="Founders Grotesk Text"/>
                <a:cs typeface="Founders Grotesk Text"/>
                <a:sym typeface="Founders Grotesk Text"/>
              </a:defRPr>
            </a:lvl3pPr>
            <a:lvl4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4pPr>
            <a:lvl5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7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chemeClr val="accent3">
            <a:hueOff val="513816"/>
            <a:satOff val="9467"/>
            <a:lumOff val="17481"/>
          </a:schemeClr>
        </a:solidFill>
      </p:bgPr>
    </p:bg>
    <p:spTree>
      <p:nvGrpSpPr>
        <p:cNvPr id="1" name=""/>
        <p:cNvGrpSpPr/>
        <p:nvPr/>
      </p:nvGrpSpPr>
      <p:grpSpPr>
        <a:xfrm>
          <a:off x="0" y="0"/>
          <a:ext cx="0" cy="0"/>
          <a:chOff x="0" y="0"/>
          <a:chExt cx="0" cy="0"/>
        </a:xfrm>
      </p:grpSpPr>
      <p:sp>
        <p:nvSpPr>
          <p:cNvPr id="83" name="Line"/>
          <p:cNvSpPr/>
          <p:nvPr/>
        </p:nvSpPr>
        <p:spPr>
          <a:xfrm>
            <a:off x="635000" y="12192000"/>
            <a:ext cx="23114000" cy="0"/>
          </a:xfrm>
          <a:prstGeom prst="line">
            <a:avLst/>
          </a:prstGeom>
          <a:ln w="38100">
            <a:solidFill>
              <a:schemeClr val="accent1"/>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4" name="Line"/>
          <p:cNvSpPr/>
          <p:nvPr/>
        </p:nvSpPr>
        <p:spPr>
          <a:xfrm>
            <a:off x="635000" y="9443335"/>
            <a:ext cx="23114000" cy="1"/>
          </a:xfrm>
          <a:prstGeom prst="line">
            <a:avLst/>
          </a:prstGeom>
          <a:ln w="114300">
            <a:solidFill>
              <a:schemeClr val="accent1"/>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5" name="Section Title"/>
          <p:cNvSpPr txBox="1"/>
          <p:nvPr>
            <p:ph type="title" hasCustomPrompt="1"/>
          </p:nvPr>
        </p:nvSpPr>
        <p:spPr>
          <a:xfrm>
            <a:off x="571500" y="9530979"/>
            <a:ext cx="23241000" cy="2019301"/>
          </a:xfrm>
          <a:prstGeom prst="rect">
            <a:avLst/>
          </a:prstGeom>
        </p:spPr>
        <p:txBody>
          <a:bodyPr lIns="50800" tIns="50800" rIns="50800" bIns="50800" anchor="b"/>
          <a:lstStyle>
            <a:lvl1pPr algn="l" defTabSz="825500">
              <a:lnSpc>
                <a:spcPct val="70000"/>
              </a:lnSpc>
              <a:defRPr spc="-300" sz="15000">
                <a:solidFill>
                  <a:schemeClr val="accent1"/>
                </a:solidFill>
                <a:latin typeface="+mn-lt"/>
                <a:ea typeface="+mn-ea"/>
                <a:cs typeface="+mn-cs"/>
                <a:sym typeface="Founders Grotesk Semibold"/>
              </a:defRPr>
            </a:lvl1pPr>
          </a:lstStyle>
          <a:p>
            <a:pPr/>
            <a:r>
              <a:t>Section Title</a:t>
            </a:r>
          </a:p>
        </p:txBody>
      </p:sp>
      <p:sp>
        <p:nvSpPr>
          <p:cNvPr id="8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93"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4"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5" name="Slide Title"/>
          <p:cNvSpPr txBox="1"/>
          <p:nvPr>
            <p:ph type="title" hasCustomPrompt="1"/>
          </p:nvPr>
        </p:nvSpPr>
        <p:spPr>
          <a:xfrm>
            <a:off x="571500" y="715982"/>
            <a:ext cx="23241000" cy="1951018"/>
          </a:xfrm>
          <a:prstGeom prst="rect">
            <a:avLst/>
          </a:prstGeom>
        </p:spPr>
        <p:txBody>
          <a:bodyPr lIns="50800" tIns="50800" rIns="50800" bIns="50800" anchor="t"/>
          <a:lstStyle>
            <a:lvl1pPr algn="l" defTabSz="825500">
              <a:lnSpc>
                <a:spcPct val="60000"/>
              </a:lnSpc>
              <a:defRPr spc="-239" sz="12000">
                <a:solidFill>
                  <a:schemeClr val="accent1"/>
                </a:solidFill>
                <a:latin typeface="+mn-lt"/>
                <a:ea typeface="+mn-ea"/>
                <a:cs typeface="+mn-cs"/>
                <a:sym typeface="Founders Grotesk Semibold"/>
              </a:defRPr>
            </a:lvl1pPr>
          </a:lstStyle>
          <a:p>
            <a:pPr/>
            <a:r>
              <a:t>Slide Title </a:t>
            </a:r>
          </a:p>
        </p:txBody>
      </p:sp>
      <p:sp>
        <p:nvSpPr>
          <p:cNvPr id="9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chemeClr val="accent1">
            <a:hueOff val="-42304"/>
            <a:satOff val="23749"/>
            <a:lumOff val="-45745"/>
          </a:schemeClr>
        </a:solidFill>
      </p:bgPr>
    </p:bg>
    <p:spTree>
      <p:nvGrpSpPr>
        <p:cNvPr id="1" name=""/>
        <p:cNvGrpSpPr/>
        <p:nvPr/>
      </p:nvGrpSpPr>
      <p:grpSpPr>
        <a:xfrm>
          <a:off x="0" y="0"/>
          <a:ext cx="0" cy="0"/>
          <a:chOff x="0" y="0"/>
          <a:chExt cx="0" cy="0"/>
        </a:xfrm>
      </p:grpSpPr>
      <p:sp>
        <p:nvSpPr>
          <p:cNvPr id="103" name="Agenda Title"/>
          <p:cNvSpPr txBox="1"/>
          <p:nvPr>
            <p:ph type="title" hasCustomPrompt="1"/>
          </p:nvPr>
        </p:nvSpPr>
        <p:spPr>
          <a:xfrm>
            <a:off x="575641" y="881082"/>
            <a:ext cx="23241001" cy="1951018"/>
          </a:xfrm>
          <a:prstGeom prst="rect">
            <a:avLst/>
          </a:prstGeom>
        </p:spPr>
        <p:txBody>
          <a:bodyPr lIns="50800" tIns="50800" rIns="50800" bIns="50800" anchor="t"/>
          <a:lstStyle>
            <a:lvl1pPr algn="l" defTabSz="825500">
              <a:lnSpc>
                <a:spcPct val="80000"/>
              </a:lnSpc>
              <a:defRPr spc="-79" sz="8000">
                <a:solidFill>
                  <a:schemeClr val="accent4"/>
                </a:solidFill>
                <a:latin typeface="Founders Grotesk"/>
                <a:ea typeface="Founders Grotesk"/>
                <a:cs typeface="Founders Grotesk"/>
                <a:sym typeface="Founders Grotesk"/>
              </a:defRPr>
            </a:lvl1pPr>
          </a:lstStyle>
          <a:p>
            <a:pPr/>
            <a:r>
              <a:t>Agenda Title</a:t>
            </a:r>
          </a:p>
        </p:txBody>
      </p:sp>
      <p:sp>
        <p:nvSpPr>
          <p:cNvPr id="104"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5" name="Body Level One…"/>
          <p:cNvSpPr txBox="1"/>
          <p:nvPr>
            <p:ph type="body" idx="1" hasCustomPrompt="1"/>
          </p:nvPr>
        </p:nvSpPr>
        <p:spPr>
          <a:xfrm>
            <a:off x="575641" y="3276600"/>
            <a:ext cx="23241001" cy="9870679"/>
          </a:xfrm>
          <a:prstGeom prst="rect">
            <a:avLst/>
          </a:prstGeom>
        </p:spPr>
        <p:txBody>
          <a:bodyPr lIns="50800" tIns="50800" rIns="50800" bIns="50800"/>
          <a:lstStyle>
            <a:lvl1pPr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lvl1pPr>
            <a:lvl2pPr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lvl2pPr>
            <a:lvl3pPr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lvl3pPr>
            <a:lvl4pPr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lvl4pPr>
            <a:lvl5pPr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lvl5pPr>
          </a:lstStyle>
          <a:p>
            <a:pPr/>
            <a:r>
              <a:t>Agenda Topics</a:t>
            </a:r>
          </a:p>
          <a:p>
            <a:pPr lvl="1"/>
            <a:r>
              <a:t/>
            </a:r>
          </a:p>
          <a:p>
            <a:pPr lvl="2"/>
            <a:r>
              <a:t/>
            </a:r>
          </a:p>
          <a:p>
            <a:pPr lvl="3"/>
            <a:r>
              <a:t/>
            </a:r>
          </a:p>
          <a:p>
            <a:pPr lvl="4"/>
            <a:r>
              <a:t/>
            </a:r>
          </a:p>
        </p:txBody>
      </p:sp>
      <p:sp>
        <p:nvSpPr>
          <p:cNvPr id="10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p>
            <a:pPr/>
            <a:r>
              <a:t>Title Text</a:t>
            </a:r>
          </a:p>
        </p:txBody>
      </p:sp>
      <p:sp>
        <p:nvSpPr>
          <p:cNvPr id="3" name="Body Level One…"/>
          <p:cNvSpPr txBox="1"/>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2660252" y="12802238"/>
            <a:ext cx="504548" cy="551181"/>
          </a:xfrm>
          <a:prstGeom prst="rect">
            <a:avLst/>
          </a:prstGeom>
          <a:ln w="12700">
            <a:miter lim="400000"/>
          </a:ln>
        </p:spPr>
        <p:txBody>
          <a:bodyPr wrap="none" tIns="91439" bIns="91439" anchor="ctr">
            <a:spAutoFit/>
          </a:bodyPr>
          <a:lstStyle>
            <a:lvl1pPr algn="r" defTabSz="1828800">
              <a:lnSpc>
                <a:spcPct val="100000"/>
              </a:lnSpc>
              <a:spcBef>
                <a:spcPts val="0"/>
              </a:spcBef>
              <a:defRPr spc="0" sz="24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1pPr>
      <a:lvl2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2pPr>
      <a:lvl3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3pPr>
      <a:lvl4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4pPr>
      <a:lvl5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5pPr>
      <a:lvl6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6pPr>
      <a:lvl7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7pPr>
      <a:lvl8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8pPr>
      <a:lvl9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9pPr>
    </p:titleStyle>
    <p:bodyStyle>
      <a:lvl1pPr marL="1028700" marR="0" indent="-1028700" algn="l" defTabSz="1828800" latinLnBrk="0">
        <a:lnSpc>
          <a:spcPct val="100000"/>
        </a:lnSpc>
        <a:spcBef>
          <a:spcPts val="1300"/>
        </a:spcBef>
        <a:spcAft>
          <a:spcPts val="0"/>
        </a:spcAft>
        <a:buClrTx/>
        <a:buSzPct val="100000"/>
        <a:buFontTx/>
        <a:buAutoNum type="romanUcPeriod" startAt="1"/>
        <a:tabLst/>
        <a:defRPr b="0" baseline="0" cap="none" i="0" spc="0" strike="noStrike" sz="5600" u="none">
          <a:solidFill>
            <a:srgbClr val="FFC000"/>
          </a:solidFill>
          <a:uFillTx/>
          <a:latin typeface="Calibri"/>
          <a:ea typeface="Calibri"/>
          <a:cs typeface="Calibri"/>
          <a:sym typeface="Calibri"/>
        </a:defRPr>
      </a:lvl1pPr>
      <a:lvl2pPr marL="1028700" marR="0" indent="-571500"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2pPr>
      <a:lvl3pPr marL="1371600" marR="0" indent="-457200"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3pPr>
      <a:lvl4pPr marL="1828800" marR="0" indent="-457200"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4pPr>
      <a:lvl5pPr marL="2286000" marR="0" indent="-457200"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5pPr>
      <a:lvl6pPr marL="2743200" marR="0" indent="-457200"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6pPr>
      <a:lvl7pPr marL="3383279" marR="0" indent="-640079"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7pPr>
      <a:lvl8pPr marL="3840479" marR="0" indent="-640079"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8pPr>
      <a:lvl9pPr marL="4297679" marR="0" indent="-640079"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9pPr>
    </p:bodyStyle>
    <p:otherStyle>
      <a:lvl1pPr marL="0" marR="0" indent="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1pPr>
      <a:lvl2pPr marL="0" marR="0" indent="4572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2pPr>
      <a:lvl3pPr marL="0" marR="0" indent="9144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3pPr>
      <a:lvl4pPr marL="0" marR="0" indent="13716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4pPr>
      <a:lvl5pPr marL="0" marR="0" indent="18288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5pPr>
      <a:lvl6pPr marL="0" marR="0" indent="22860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6pPr>
      <a:lvl7pPr marL="0" marR="0" indent="27432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7pPr>
      <a:lvl8pPr marL="0" marR="0" indent="32004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8pPr>
      <a:lvl9pPr marL="0" marR="0" indent="36576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jpeg"/><Relationship Id="rId3" Type="http://schemas.openxmlformats.org/officeDocument/2006/relationships/image" Target="../media/image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8.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Google Shape;54;p13"/>
          <p:cNvSpPr txBox="1"/>
          <p:nvPr>
            <p:ph type="title"/>
          </p:nvPr>
        </p:nvSpPr>
        <p:spPr>
          <a:xfrm>
            <a:off x="831220" y="1985533"/>
            <a:ext cx="22721602" cy="5473598"/>
          </a:xfrm>
          <a:prstGeom prst="rect">
            <a:avLst/>
          </a:prstGeom>
        </p:spPr>
        <p:txBody>
          <a:bodyPr/>
          <a:lstStyle>
            <a:lvl1pPr>
              <a:defRPr sz="22000">
                <a:solidFill>
                  <a:srgbClr val="EEFF41"/>
                </a:solidFill>
                <a:latin typeface="Calibri"/>
                <a:ea typeface="Calibri"/>
                <a:cs typeface="Calibri"/>
                <a:sym typeface="Calibri"/>
              </a:defRPr>
            </a:lvl1pPr>
          </a:lstStyle>
          <a:p>
            <a:pPr/>
            <a:r>
              <a:t>Los Pactos Bíblicos</a:t>
            </a:r>
          </a:p>
        </p:txBody>
      </p:sp>
      <p:sp>
        <p:nvSpPr>
          <p:cNvPr id="207" name="Google Shape;55;p13"/>
          <p:cNvSpPr txBox="1"/>
          <p:nvPr>
            <p:ph type="body" sz="quarter" idx="1"/>
          </p:nvPr>
        </p:nvSpPr>
        <p:spPr>
          <a:xfrm>
            <a:off x="831199" y="6800058"/>
            <a:ext cx="22721602" cy="2113601"/>
          </a:xfrm>
          <a:prstGeom prst="rect">
            <a:avLst/>
          </a:prstGeom>
        </p:spPr>
        <p:txBody>
          <a:bodyPr/>
          <a:lstStyle>
            <a:lvl1pPr marL="0" indent="0">
              <a:defRPr sz="6600"/>
            </a:lvl1pPr>
          </a:lstStyle>
          <a:p>
            <a:pPr/>
            <a:r>
              <a:t>Un estudio sistemático de los pactos en la Biblia</a:t>
            </a:r>
          </a:p>
        </p:txBody>
      </p:sp>
      <p:grpSp>
        <p:nvGrpSpPr>
          <p:cNvPr id="210" name="Group"/>
          <p:cNvGrpSpPr/>
          <p:nvPr/>
        </p:nvGrpSpPr>
        <p:grpSpPr>
          <a:xfrm>
            <a:off x="8731709" y="8997602"/>
            <a:ext cx="8255037" cy="3386668"/>
            <a:chOff x="0" y="0"/>
            <a:chExt cx="8255035" cy="3386666"/>
          </a:xfrm>
        </p:grpSpPr>
        <p:sp>
          <p:nvSpPr>
            <p:cNvPr id="208" name="Rounded Rectangle"/>
            <p:cNvSpPr/>
            <p:nvPr/>
          </p:nvSpPr>
          <p:spPr>
            <a:xfrm>
              <a:off x="0" y="0"/>
              <a:ext cx="8255036" cy="3386667"/>
            </a:xfrm>
            <a:prstGeom prst="roundRect">
              <a:avLst>
                <a:gd name="adj" fmla="val 15000"/>
              </a:avLst>
            </a:prstGeom>
            <a:solidFill>
              <a:srgbClr val="212121"/>
            </a:solidFill>
            <a:ln w="63500" cap="flat">
              <a:solidFill>
                <a:srgbClr val="009688"/>
              </a:solidFill>
              <a:prstDash val="solid"/>
              <a:round/>
            </a:ln>
            <a:effectLst/>
          </p:spPr>
          <p:txBody>
            <a:bodyPr wrap="square" lIns="0" tIns="0" rIns="0" bIns="0" numCol="1" anchor="t">
              <a:noAutofit/>
            </a:bodyPr>
            <a:lstStyle/>
            <a:p>
              <a:pPr defTabSz="2438400">
                <a:lnSpc>
                  <a:spcPct val="100000"/>
                </a:lnSpc>
                <a:spcBef>
                  <a:spcPts val="0"/>
                </a:spcBef>
                <a:defRPr spc="0" sz="3600">
                  <a:solidFill>
                    <a:srgbClr val="FFFFFF"/>
                  </a:solidFill>
                  <a:latin typeface="Arial"/>
                  <a:ea typeface="Arial"/>
                  <a:cs typeface="Arial"/>
                  <a:sym typeface="Arial"/>
                </a:defRPr>
              </a:pPr>
            </a:p>
          </p:txBody>
        </p:sp>
        <p:sp>
          <p:nvSpPr>
            <p:cNvPr id="209" name="Parte 2 Los Pactos Divinos"/>
            <p:cNvSpPr txBox="1"/>
            <p:nvPr/>
          </p:nvSpPr>
          <p:spPr>
            <a:xfrm>
              <a:off x="1683660" y="948266"/>
              <a:ext cx="4887715" cy="149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defTabSz="2438400">
                <a:lnSpc>
                  <a:spcPct val="100000"/>
                </a:lnSpc>
                <a:spcBef>
                  <a:spcPts val="0"/>
                </a:spcBef>
                <a:defRPr spc="0" sz="4800">
                  <a:solidFill>
                    <a:srgbClr val="FFFFFF"/>
                  </a:solidFill>
                  <a:latin typeface="Charter Roman"/>
                  <a:ea typeface="Charter Roman"/>
                  <a:cs typeface="Charter Roman"/>
                  <a:sym typeface="Charter Roman"/>
                </a:defRPr>
              </a:pPr>
              <a:r>
                <a:t>Parte 2</a:t>
              </a:r>
              <a:br/>
              <a:r>
                <a:t>Los Pactos Divinos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7" grpId="1" fill="hold">
                                  <p:stCondLst>
                                    <p:cond delay="0"/>
                                  </p:stCondLst>
                                  <p:iterate type="el" backwards="0">
                                    <p:tmAbs val="0"/>
                                  </p:iterate>
                                  <p:childTnLst>
                                    <p:set>
                                      <p:cBhvr>
                                        <p:cTn id="6" fill="hold"/>
                                        <p:tgtEl>
                                          <p:spTgt spid="210"/>
                                        </p:tgtEl>
                                        <p:attrNameLst>
                                          <p:attrName>style.visibility</p:attrName>
                                        </p:attrNameLst>
                                      </p:cBhvr>
                                      <p:to>
                                        <p:strVal val="visible"/>
                                      </p:to>
                                    </p:set>
                                    <p:anim calcmode="lin" valueType="num">
                                      <p:cBhvr>
                                        <p:cTn id="7" dur="2750" fill="hold"/>
                                        <p:tgtEl>
                                          <p:spTgt spid="210"/>
                                        </p:tgtEl>
                                        <p:attrNameLst>
                                          <p:attrName>ppt_x</p:attrName>
                                        </p:attrNameLst>
                                      </p:cBhvr>
                                      <p:tavLst>
                                        <p:tav tm="0">
                                          <p:val>
                                            <p:strVal val="#ppt_x"/>
                                          </p:val>
                                        </p:tav>
                                        <p:tav tm="100000">
                                          <p:val>
                                            <p:strVal val="#ppt_x"/>
                                          </p:val>
                                        </p:tav>
                                      </p:tavLst>
                                    </p:anim>
                                    <p:anim calcmode="lin" valueType="num">
                                      <p:cBhvr>
                                        <p:cTn id="8" dur="2750" fill="hold"/>
                                        <p:tgtEl>
                                          <p:spTgt spid="2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0"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Rectangle"/>
          <p:cNvSpPr/>
          <p:nvPr/>
        </p:nvSpPr>
        <p:spPr>
          <a:xfrm>
            <a:off x="-508000" y="-364160"/>
            <a:ext cx="26212425"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65" name="Rectangle"/>
          <p:cNvSpPr/>
          <p:nvPr/>
        </p:nvSpPr>
        <p:spPr>
          <a:xfrm>
            <a:off x="1623994" y="10077156"/>
            <a:ext cx="22810736" cy="623757"/>
          </a:xfrm>
          <a:prstGeom prst="rect">
            <a:avLst/>
          </a:prstGeom>
          <a:solidFill>
            <a:schemeClr val="accent4">
              <a:hueOff val="272893"/>
              <a:satOff val="6167"/>
              <a:lumOff val="21491"/>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66" name="Cronograma Bíblico"/>
          <p:cNvSpPr txBox="1"/>
          <p:nvPr/>
        </p:nvSpPr>
        <p:spPr>
          <a:xfrm>
            <a:off x="298486" y="1022348"/>
            <a:ext cx="8550809"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493" name="Group"/>
          <p:cNvGrpSpPr/>
          <p:nvPr/>
        </p:nvGrpSpPr>
        <p:grpSpPr>
          <a:xfrm>
            <a:off x="221764" y="2669194"/>
            <a:ext cx="23674405" cy="1019990"/>
            <a:chOff x="0" y="0"/>
            <a:chExt cx="23674404" cy="1019988"/>
          </a:xfrm>
        </p:grpSpPr>
        <p:sp>
          <p:nvSpPr>
            <p:cNvPr id="467"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68"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69"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70"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71"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72"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73"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74"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75"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76"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77"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78"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79"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80"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81"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82"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483"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484"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485"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486"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487"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488"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489"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490"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491"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492"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494" name="GENESIS"/>
          <p:cNvSpPr/>
          <p:nvPr/>
        </p:nvSpPr>
        <p:spPr>
          <a:xfrm>
            <a:off x="234079" y="2185135"/>
            <a:ext cx="8754333" cy="574998"/>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GENESIS</a:t>
            </a:r>
          </a:p>
        </p:txBody>
      </p:sp>
      <p:sp>
        <p:nvSpPr>
          <p:cNvPr id="495" name="EXODO"/>
          <p:cNvSpPr/>
          <p:nvPr/>
        </p:nvSpPr>
        <p:spPr>
          <a:xfrm>
            <a:off x="7701636" y="2168292"/>
            <a:ext cx="1159297" cy="567880"/>
          </a:xfrm>
          <a:prstGeom prst="rect">
            <a:avLst/>
          </a:pr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EXODO</a:t>
            </a:r>
          </a:p>
        </p:txBody>
      </p:sp>
      <p:sp>
        <p:nvSpPr>
          <p:cNvPr id="496" name="SALMOS"/>
          <p:cNvSpPr/>
          <p:nvPr/>
        </p:nvSpPr>
        <p:spPr>
          <a:xfrm>
            <a:off x="8932155" y="3697524"/>
            <a:ext cx="7515679" cy="574998"/>
          </a:xfrm>
          <a:prstGeom prst="rect">
            <a:avLst/>
          </a:prstGeom>
          <a:solidFill>
            <a:schemeClr val="accent4">
              <a:hueOff val="352432"/>
              <a:satOff val="6167"/>
              <a:lumOff val="-11914"/>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SALMOS</a:t>
            </a:r>
          </a:p>
        </p:txBody>
      </p:sp>
      <p:sp>
        <p:nvSpPr>
          <p:cNvPr id="497" name="1 &amp; 2 Crónicas"/>
          <p:cNvSpPr/>
          <p:nvPr/>
        </p:nvSpPr>
        <p:spPr>
          <a:xfrm>
            <a:off x="10535658" y="1575909"/>
            <a:ext cx="5100730" cy="58769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1 &amp; 2 Crónicas</a:t>
            </a:r>
          </a:p>
        </p:txBody>
      </p:sp>
      <p:sp>
        <p:nvSpPr>
          <p:cNvPr id="498" name="1 &amp; 2 reyes"/>
          <p:cNvSpPr/>
          <p:nvPr/>
        </p:nvSpPr>
        <p:spPr>
          <a:xfrm>
            <a:off x="10954105" y="2146681"/>
            <a:ext cx="5100729" cy="5876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1 &amp; 2 reyes</a:t>
            </a:r>
          </a:p>
        </p:txBody>
      </p:sp>
      <p:sp>
        <p:nvSpPr>
          <p:cNvPr id="499" name="Daniel"/>
          <p:cNvSpPr/>
          <p:nvPr/>
        </p:nvSpPr>
        <p:spPr>
          <a:xfrm rot="15207">
            <a:off x="15652112" y="1571951"/>
            <a:ext cx="876287" cy="595405"/>
          </a:xfrm>
          <a:prstGeom prst="rect">
            <a:avLst/>
          </a:prstGeom>
          <a:solidFill>
            <a:schemeClr val="accent5">
              <a:hueOff val="503731"/>
              <a:lumOff val="709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14" sz="1900">
                <a:latin typeface="Founders Grotesk Condensed"/>
                <a:ea typeface="Founders Grotesk Condensed"/>
                <a:cs typeface="Founders Grotesk Condensed"/>
                <a:sym typeface="Founders Grotesk Condensed"/>
              </a:defRPr>
            </a:lvl1pPr>
          </a:lstStyle>
          <a:p>
            <a:pPr/>
            <a:r>
              <a:t>Daniel</a:t>
            </a:r>
          </a:p>
        </p:txBody>
      </p:sp>
      <p:sp>
        <p:nvSpPr>
          <p:cNvPr id="500" name="Rectangle"/>
          <p:cNvSpPr/>
          <p:nvPr/>
        </p:nvSpPr>
        <p:spPr>
          <a:xfrm>
            <a:off x="20293062" y="2165865"/>
            <a:ext cx="1122668" cy="549330"/>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501" name="Hechos"/>
          <p:cNvSpPr/>
          <p:nvPr/>
        </p:nvSpPr>
        <p:spPr>
          <a:xfrm>
            <a:off x="21415258" y="2165537"/>
            <a:ext cx="1037595" cy="549985"/>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0" sz="2000">
                <a:latin typeface="Founders Grotesk Condensed"/>
                <a:ea typeface="Founders Grotesk Condensed"/>
                <a:cs typeface="Founders Grotesk Condensed"/>
                <a:sym typeface="Founders Grotesk Condensed"/>
              </a:defRPr>
            </a:lvl1pPr>
          </a:lstStyle>
          <a:p>
            <a:pPr/>
            <a:r>
              <a:t>Hechos</a:t>
            </a:r>
          </a:p>
        </p:txBody>
      </p:sp>
      <p:sp>
        <p:nvSpPr>
          <p:cNvPr id="502" name="Rectangle"/>
          <p:cNvSpPr/>
          <p:nvPr/>
        </p:nvSpPr>
        <p:spPr>
          <a:xfrm>
            <a:off x="23731422" y="2127497"/>
            <a:ext cx="712915"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03" name="Esdras"/>
          <p:cNvSpPr/>
          <p:nvPr/>
        </p:nvSpPr>
        <p:spPr>
          <a:xfrm>
            <a:off x="16450964" y="3688867"/>
            <a:ext cx="1270001" cy="59231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Esdras</a:t>
            </a:r>
          </a:p>
        </p:txBody>
      </p:sp>
      <p:sp>
        <p:nvSpPr>
          <p:cNvPr id="504" name="Israel"/>
          <p:cNvSpPr/>
          <p:nvPr/>
        </p:nvSpPr>
        <p:spPr>
          <a:xfrm>
            <a:off x="7615733" y="11600395"/>
            <a:ext cx="9434635" cy="531775"/>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505" name="Exilio"/>
          <p:cNvSpPr/>
          <p:nvPr/>
        </p:nvSpPr>
        <p:spPr>
          <a:xfrm>
            <a:off x="15668834" y="11003826"/>
            <a:ext cx="895135" cy="47953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506" name="Rectangle"/>
          <p:cNvSpPr/>
          <p:nvPr/>
        </p:nvSpPr>
        <p:spPr>
          <a:xfrm>
            <a:off x="17026430" y="11608826"/>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507" name="Iglesia"/>
          <p:cNvSpPr/>
          <p:nvPr/>
        </p:nvSpPr>
        <p:spPr>
          <a:xfrm>
            <a:off x="22054450" y="11611149"/>
            <a:ext cx="1872929" cy="51026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508" name="Rectangle"/>
          <p:cNvSpPr/>
          <p:nvPr/>
        </p:nvSpPr>
        <p:spPr>
          <a:xfrm>
            <a:off x="24119690" y="11608826"/>
            <a:ext cx="4938946"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509" name="ADAN"/>
          <p:cNvSpPr/>
          <p:nvPr/>
        </p:nvSpPr>
        <p:spPr>
          <a:xfrm>
            <a:off x="202258" y="11607024"/>
            <a:ext cx="3169221" cy="519075"/>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510" name="noé"/>
          <p:cNvSpPr/>
          <p:nvPr/>
        </p:nvSpPr>
        <p:spPr>
          <a:xfrm>
            <a:off x="3467348" y="11607024"/>
            <a:ext cx="2474038" cy="519075"/>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noé</a:t>
            </a:r>
          </a:p>
        </p:txBody>
      </p:sp>
      <p:sp>
        <p:nvSpPr>
          <p:cNvPr id="511" name="Rectangle"/>
          <p:cNvSpPr/>
          <p:nvPr/>
        </p:nvSpPr>
        <p:spPr>
          <a:xfrm>
            <a:off x="7233254" y="12595383"/>
            <a:ext cx="3884175" cy="608011"/>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12" name="David"/>
          <p:cNvSpPr/>
          <p:nvPr/>
        </p:nvSpPr>
        <p:spPr>
          <a:xfrm>
            <a:off x="10448455" y="11003482"/>
            <a:ext cx="1122668" cy="5749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David</a:t>
            </a:r>
          </a:p>
        </p:txBody>
      </p:sp>
      <p:sp>
        <p:nvSpPr>
          <p:cNvPr id="513" name="Moises"/>
          <p:cNvSpPr/>
          <p:nvPr/>
        </p:nvSpPr>
        <p:spPr>
          <a:xfrm>
            <a:off x="8581673" y="11003482"/>
            <a:ext cx="1187338" cy="57499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Moises</a:t>
            </a:r>
          </a:p>
        </p:txBody>
      </p:sp>
      <p:sp>
        <p:nvSpPr>
          <p:cNvPr id="514" name="Abraham"/>
          <p:cNvSpPr/>
          <p:nvPr/>
        </p:nvSpPr>
        <p:spPr>
          <a:xfrm>
            <a:off x="6346929" y="11027919"/>
            <a:ext cx="1362200" cy="526124"/>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6" sz="2100">
                <a:latin typeface="Founders Grotesk Condensed"/>
                <a:ea typeface="Founders Grotesk Condensed"/>
                <a:cs typeface="Founders Grotesk Condensed"/>
                <a:sym typeface="Founders Grotesk Condensed"/>
              </a:defRPr>
            </a:lvl1pPr>
          </a:lstStyle>
          <a:p>
            <a:pPr/>
            <a:r>
              <a:t>Abraham</a:t>
            </a:r>
          </a:p>
        </p:txBody>
      </p:sp>
      <p:sp>
        <p:nvSpPr>
          <p:cNvPr id="515" name="redbiblica.org"/>
          <p:cNvSpPr/>
          <p:nvPr/>
        </p:nvSpPr>
        <p:spPr>
          <a:xfrm>
            <a:off x="207378" y="13057610"/>
            <a:ext cx="216121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516" name="Tribulación"/>
          <p:cNvSpPr/>
          <p:nvPr/>
        </p:nvSpPr>
        <p:spPr>
          <a:xfrm rot="16200000">
            <a:off x="23204622" y="12745960"/>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sp>
        <p:nvSpPr>
          <p:cNvPr id="517" name="Rectangle"/>
          <p:cNvSpPr/>
          <p:nvPr/>
        </p:nvSpPr>
        <p:spPr>
          <a:xfrm rot="4614">
            <a:off x="15651929" y="1007999"/>
            <a:ext cx="343076" cy="562740"/>
          </a:xfrm>
          <a:prstGeom prst="rect">
            <a:avLst/>
          </a:prstGeom>
          <a:solidFill>
            <a:schemeClr val="accent2"/>
          </a:solidFill>
          <a:ln w="12700">
            <a:solidFill>
              <a:srgbClr val="A1A99E"/>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18" name="Ezekiel"/>
          <p:cNvSpPr/>
          <p:nvPr/>
        </p:nvSpPr>
        <p:spPr>
          <a:xfrm>
            <a:off x="15740324" y="496812"/>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Ezekiel</a:t>
            </a:r>
          </a:p>
        </p:txBody>
      </p:sp>
      <p:sp>
        <p:nvSpPr>
          <p:cNvPr id="519" name="Pacto Adánico…"/>
          <p:cNvSpPr/>
          <p:nvPr/>
        </p:nvSpPr>
        <p:spPr>
          <a:xfrm>
            <a:off x="1277510" y="5074968"/>
            <a:ext cx="5430044" cy="65968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0" y="0"/>
                </a:moveTo>
                <a:cubicBezTo>
                  <a:pt x="850" y="0"/>
                  <a:pt x="614" y="194"/>
                  <a:pt x="614" y="433"/>
                </a:cubicBezTo>
                <a:lnTo>
                  <a:pt x="614" y="10656"/>
                </a:lnTo>
                <a:lnTo>
                  <a:pt x="0" y="21600"/>
                </a:lnTo>
                <a:lnTo>
                  <a:pt x="1923" y="18420"/>
                </a:lnTo>
                <a:lnTo>
                  <a:pt x="21076" y="18420"/>
                </a:lnTo>
                <a:cubicBezTo>
                  <a:pt x="21366" y="18420"/>
                  <a:pt x="21600" y="18227"/>
                  <a:pt x="21600" y="17989"/>
                </a:cubicBezTo>
                <a:lnTo>
                  <a:pt x="21600" y="433"/>
                </a:lnTo>
                <a:cubicBezTo>
                  <a:pt x="21600" y="194"/>
                  <a:pt x="21366" y="0"/>
                  <a:pt x="21076" y="0"/>
                </a:cubicBezTo>
                <a:lnTo>
                  <a:pt x="1140" y="0"/>
                </a:lnTo>
                <a:close/>
              </a:path>
            </a:pathLst>
          </a:custGeom>
          <a:solidFill>
            <a:schemeClr val="accent4">
              <a:hueOff val="272893"/>
              <a:satOff val="6167"/>
              <a:lumOff val="2149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76" sz="4600">
                <a:latin typeface="Founders Grotesk Condensed"/>
                <a:ea typeface="Founders Grotesk Condensed"/>
                <a:cs typeface="Founders Grotesk Condensed"/>
                <a:sym typeface="Founders Grotesk Condensed"/>
              </a:defRPr>
            </a:pPr>
            <a:r>
              <a:t>Pacto Adánico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Satanas condenado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Sufrimiento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Dolores parto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Condenación</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“La simiente”</a:t>
            </a:r>
          </a:p>
        </p:txBody>
      </p:sp>
      <p:sp>
        <p:nvSpPr>
          <p:cNvPr id="520" name="Pacto noahico…"/>
          <p:cNvSpPr/>
          <p:nvPr/>
        </p:nvSpPr>
        <p:spPr>
          <a:xfrm>
            <a:off x="4321225" y="4318712"/>
            <a:ext cx="5430045" cy="7241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0"/>
                </a:moveTo>
                <a:cubicBezTo>
                  <a:pt x="1372" y="0"/>
                  <a:pt x="1137" y="177"/>
                  <a:pt x="1137" y="394"/>
                </a:cubicBezTo>
                <a:lnTo>
                  <a:pt x="1137" y="7344"/>
                </a:lnTo>
                <a:lnTo>
                  <a:pt x="0" y="21600"/>
                </a:lnTo>
                <a:lnTo>
                  <a:pt x="2801" y="16904"/>
                </a:lnTo>
                <a:lnTo>
                  <a:pt x="21074" y="16904"/>
                </a:lnTo>
                <a:cubicBezTo>
                  <a:pt x="21364" y="16904"/>
                  <a:pt x="21600" y="16727"/>
                  <a:pt x="21600" y="16510"/>
                </a:cubicBezTo>
                <a:lnTo>
                  <a:pt x="21600" y="394"/>
                </a:lnTo>
                <a:cubicBezTo>
                  <a:pt x="21600" y="177"/>
                  <a:pt x="21364" y="0"/>
                  <a:pt x="21074" y="0"/>
                </a:cubicBezTo>
                <a:lnTo>
                  <a:pt x="1662"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noahico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No destruir con agua</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Señal: arco iris</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Incondicional</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Eterno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Gobierno humano</a:t>
            </a:r>
          </a:p>
        </p:txBody>
      </p:sp>
      <p:sp>
        <p:nvSpPr>
          <p:cNvPr id="521" name="Rectangle"/>
          <p:cNvSpPr/>
          <p:nvPr/>
        </p:nvSpPr>
        <p:spPr>
          <a:xfrm>
            <a:off x="4620190" y="9362823"/>
            <a:ext cx="19743685" cy="623757"/>
          </a:xfrm>
          <a:prstGeom prst="rect">
            <a:avLst/>
          </a:prstGeom>
          <a:solidFill>
            <a:schemeClr val="accent1"/>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pic>
        <p:nvPicPr>
          <p:cNvPr id="522" name="cross.jpeg" descr="cross.jpeg"/>
          <p:cNvPicPr>
            <a:picLocks noChangeAspect="1"/>
          </p:cNvPicPr>
          <p:nvPr/>
        </p:nvPicPr>
        <p:blipFill>
          <a:blip r:embed="rId2">
            <a:extLst/>
          </a:blip>
          <a:srcRect l="19861" t="6051" r="21198" b="2694"/>
          <a:stretch>
            <a:fillRect/>
          </a:stretch>
        </p:blipFill>
        <p:spPr>
          <a:xfrm>
            <a:off x="21141288" y="7563933"/>
            <a:ext cx="1585537" cy="2454794"/>
          </a:xfrm>
          <a:custGeom>
            <a:avLst/>
            <a:gdLst/>
            <a:ahLst/>
            <a:cxnLst>
              <a:cxn ang="0">
                <a:pos x="wd2" y="hd2"/>
              </a:cxn>
              <a:cxn ang="5400000">
                <a:pos x="wd2" y="hd2"/>
              </a:cxn>
              <a:cxn ang="10800000">
                <a:pos x="wd2" y="hd2"/>
              </a:cxn>
              <a:cxn ang="16200000">
                <a:pos x="wd2" y="hd2"/>
              </a:cxn>
            </a:cxnLst>
            <a:rect l="0" t="0" r="r" b="b"/>
            <a:pathLst>
              <a:path w="21423" h="21591" fill="norm" stroke="1" extrusionOk="0">
                <a:moveTo>
                  <a:pt x="11760" y="0"/>
                </a:moveTo>
                <a:cubicBezTo>
                  <a:pt x="11397" y="-2"/>
                  <a:pt x="10945" y="4"/>
                  <a:pt x="10355" y="14"/>
                </a:cubicBezTo>
                <a:lnTo>
                  <a:pt x="7829" y="56"/>
                </a:lnTo>
                <a:cubicBezTo>
                  <a:pt x="7823" y="71"/>
                  <a:pt x="7819" y="229"/>
                  <a:pt x="7813" y="258"/>
                </a:cubicBezTo>
                <a:lnTo>
                  <a:pt x="7706" y="2095"/>
                </a:lnTo>
                <a:lnTo>
                  <a:pt x="7582" y="4130"/>
                </a:lnTo>
                <a:lnTo>
                  <a:pt x="3791" y="4175"/>
                </a:lnTo>
                <a:lnTo>
                  <a:pt x="0" y="4217"/>
                </a:lnTo>
                <a:lnTo>
                  <a:pt x="5" y="5819"/>
                </a:lnTo>
                <a:cubicBezTo>
                  <a:pt x="6" y="7253"/>
                  <a:pt x="65" y="7468"/>
                  <a:pt x="558" y="7868"/>
                </a:cubicBezTo>
                <a:cubicBezTo>
                  <a:pt x="1107" y="8315"/>
                  <a:pt x="1112" y="8316"/>
                  <a:pt x="3770" y="8294"/>
                </a:cubicBezTo>
                <a:cubicBezTo>
                  <a:pt x="5235" y="8282"/>
                  <a:pt x="6718" y="8344"/>
                  <a:pt x="7068" y="8430"/>
                </a:cubicBezTo>
                <a:lnTo>
                  <a:pt x="7706" y="8587"/>
                </a:lnTo>
                <a:lnTo>
                  <a:pt x="7706" y="14476"/>
                </a:lnTo>
                <a:cubicBezTo>
                  <a:pt x="7706" y="14773"/>
                  <a:pt x="7711" y="14903"/>
                  <a:pt x="7711" y="15174"/>
                </a:cubicBezTo>
                <a:cubicBezTo>
                  <a:pt x="7759" y="17678"/>
                  <a:pt x="7798" y="18936"/>
                  <a:pt x="7856" y="19807"/>
                </a:cubicBezTo>
                <a:cubicBezTo>
                  <a:pt x="8007" y="20985"/>
                  <a:pt x="8309" y="21268"/>
                  <a:pt x="8982" y="21444"/>
                </a:cubicBezTo>
                <a:cubicBezTo>
                  <a:pt x="9273" y="21520"/>
                  <a:pt x="10450" y="21585"/>
                  <a:pt x="11599" y="21590"/>
                </a:cubicBezTo>
                <a:cubicBezTo>
                  <a:pt x="13192" y="21598"/>
                  <a:pt x="13777" y="21541"/>
                  <a:pt x="14066" y="21353"/>
                </a:cubicBezTo>
                <a:cubicBezTo>
                  <a:pt x="14397" y="21137"/>
                  <a:pt x="14441" y="20331"/>
                  <a:pt x="14441" y="14860"/>
                </a:cubicBezTo>
                <a:cubicBezTo>
                  <a:pt x="14441" y="10032"/>
                  <a:pt x="14514" y="8587"/>
                  <a:pt x="14747" y="8493"/>
                </a:cubicBezTo>
                <a:cubicBezTo>
                  <a:pt x="14912" y="8426"/>
                  <a:pt x="16416" y="8342"/>
                  <a:pt x="18093" y="8308"/>
                </a:cubicBezTo>
                <a:cubicBezTo>
                  <a:pt x="21600" y="8236"/>
                  <a:pt x="21417" y="8334"/>
                  <a:pt x="21423" y="6542"/>
                </a:cubicBezTo>
                <a:cubicBezTo>
                  <a:pt x="21426" y="5366"/>
                  <a:pt x="21096" y="4605"/>
                  <a:pt x="20506" y="4423"/>
                </a:cubicBezTo>
                <a:cubicBezTo>
                  <a:pt x="20283" y="4354"/>
                  <a:pt x="18859" y="4260"/>
                  <a:pt x="17337" y="4213"/>
                </a:cubicBezTo>
                <a:lnTo>
                  <a:pt x="14564" y="4130"/>
                </a:lnTo>
                <a:lnTo>
                  <a:pt x="14441" y="2430"/>
                </a:lnTo>
                <a:cubicBezTo>
                  <a:pt x="14323" y="769"/>
                  <a:pt x="14310" y="722"/>
                  <a:pt x="13604" y="353"/>
                </a:cubicBezTo>
                <a:cubicBezTo>
                  <a:pt x="13098" y="87"/>
                  <a:pt x="12848" y="7"/>
                  <a:pt x="11760" y="0"/>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20"/>
                                        </p:tgtEl>
                                        <p:attrNameLst>
                                          <p:attrName>style.visibility</p:attrName>
                                        </p:attrNameLst>
                                      </p:cBhvr>
                                      <p:to>
                                        <p:strVal val="visible"/>
                                      </p:to>
                                    </p:set>
                                    <p:animEffect filter="wipe(left)" transition="in">
                                      <p:cBhvr>
                                        <p:cTn id="7" dur="1000"/>
                                        <p:tgtEl>
                                          <p:spTgt spid="520"/>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521"/>
                                        </p:tgtEl>
                                        <p:attrNameLst>
                                          <p:attrName>style.visibility</p:attrName>
                                        </p:attrNameLst>
                                      </p:cBhvr>
                                      <p:to>
                                        <p:strVal val="visible"/>
                                      </p:to>
                                    </p:set>
                                    <p:animEffect filter="wipe(left)" transition="in">
                                      <p:cBhvr>
                                        <p:cTn id="11"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0" grpId="1"/>
      <p:bldP build="whole" bldLvl="1" animBg="1" rev="0" advAuto="0" spid="521"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4" name="rainbow-307622_1280.png" descr="rainbow-307622_1280.png"/>
          <p:cNvPicPr>
            <a:picLocks noChangeAspect="1"/>
          </p:cNvPicPr>
          <p:nvPr/>
        </p:nvPicPr>
        <p:blipFill>
          <a:blip r:embed="rId3">
            <a:extLst/>
          </a:blip>
          <a:srcRect l="4897" t="12735" r="2862" b="5311"/>
          <a:stretch>
            <a:fillRect/>
          </a:stretch>
        </p:blipFill>
        <p:spPr>
          <a:xfrm>
            <a:off x="15542314" y="4208781"/>
            <a:ext cx="7951378" cy="5298438"/>
          </a:xfrm>
          <a:custGeom>
            <a:avLst/>
            <a:gdLst/>
            <a:ahLst/>
            <a:cxnLst>
              <a:cxn ang="0">
                <a:pos x="wd2" y="hd2"/>
              </a:cxn>
              <a:cxn ang="5400000">
                <a:pos x="wd2" y="hd2"/>
              </a:cxn>
              <a:cxn ang="10800000">
                <a:pos x="wd2" y="hd2"/>
              </a:cxn>
              <a:cxn ang="16200000">
                <a:pos x="wd2" y="hd2"/>
              </a:cxn>
            </a:cxnLst>
            <a:rect l="0" t="0" r="r" b="b"/>
            <a:pathLst>
              <a:path w="21589" h="21596" fill="norm" stroke="1" extrusionOk="0">
                <a:moveTo>
                  <a:pt x="10632" y="1"/>
                </a:moveTo>
                <a:cubicBezTo>
                  <a:pt x="10419" y="-3"/>
                  <a:pt x="10259" y="12"/>
                  <a:pt x="10050" y="41"/>
                </a:cubicBezTo>
                <a:cubicBezTo>
                  <a:pt x="9900" y="62"/>
                  <a:pt x="9764" y="84"/>
                  <a:pt x="9627" y="106"/>
                </a:cubicBezTo>
                <a:lnTo>
                  <a:pt x="9545" y="121"/>
                </a:lnTo>
                <a:cubicBezTo>
                  <a:pt x="9361" y="151"/>
                  <a:pt x="9187" y="183"/>
                  <a:pt x="9020" y="216"/>
                </a:cubicBezTo>
                <a:cubicBezTo>
                  <a:pt x="8959" y="228"/>
                  <a:pt x="8902" y="242"/>
                  <a:pt x="8844" y="255"/>
                </a:cubicBezTo>
                <a:cubicBezTo>
                  <a:pt x="8743" y="278"/>
                  <a:pt x="8641" y="300"/>
                  <a:pt x="8547" y="325"/>
                </a:cubicBezTo>
                <a:cubicBezTo>
                  <a:pt x="8540" y="326"/>
                  <a:pt x="8533" y="329"/>
                  <a:pt x="8526" y="331"/>
                </a:cubicBezTo>
                <a:cubicBezTo>
                  <a:pt x="8399" y="365"/>
                  <a:pt x="8277" y="399"/>
                  <a:pt x="8162" y="436"/>
                </a:cubicBezTo>
                <a:cubicBezTo>
                  <a:pt x="8079" y="466"/>
                  <a:pt x="7994" y="498"/>
                  <a:pt x="7933" y="520"/>
                </a:cubicBezTo>
                <a:cubicBezTo>
                  <a:pt x="7927" y="522"/>
                  <a:pt x="7918" y="525"/>
                  <a:pt x="7913" y="527"/>
                </a:cubicBezTo>
                <a:cubicBezTo>
                  <a:pt x="7866" y="545"/>
                  <a:pt x="7816" y="561"/>
                  <a:pt x="7771" y="580"/>
                </a:cubicBezTo>
                <a:cubicBezTo>
                  <a:pt x="7429" y="722"/>
                  <a:pt x="7136" y="890"/>
                  <a:pt x="6857" y="1098"/>
                </a:cubicBezTo>
                <a:cubicBezTo>
                  <a:pt x="6722" y="1198"/>
                  <a:pt x="6537" y="1311"/>
                  <a:pt x="6447" y="1347"/>
                </a:cubicBezTo>
                <a:cubicBezTo>
                  <a:pt x="6403" y="1365"/>
                  <a:pt x="6357" y="1387"/>
                  <a:pt x="6312" y="1408"/>
                </a:cubicBezTo>
                <a:cubicBezTo>
                  <a:pt x="6198" y="1466"/>
                  <a:pt x="6071" y="1536"/>
                  <a:pt x="5940" y="1615"/>
                </a:cubicBezTo>
                <a:cubicBezTo>
                  <a:pt x="5604" y="1832"/>
                  <a:pt x="5278" y="2112"/>
                  <a:pt x="5062" y="2381"/>
                </a:cubicBezTo>
                <a:cubicBezTo>
                  <a:pt x="5057" y="2386"/>
                  <a:pt x="5053" y="2391"/>
                  <a:pt x="5048" y="2397"/>
                </a:cubicBezTo>
                <a:cubicBezTo>
                  <a:pt x="5003" y="2454"/>
                  <a:pt x="4962" y="2512"/>
                  <a:pt x="4928" y="2567"/>
                </a:cubicBezTo>
                <a:cubicBezTo>
                  <a:pt x="4921" y="2579"/>
                  <a:pt x="4910" y="2592"/>
                  <a:pt x="4902" y="2605"/>
                </a:cubicBezTo>
                <a:cubicBezTo>
                  <a:pt x="4890" y="2625"/>
                  <a:pt x="4872" y="2653"/>
                  <a:pt x="4845" y="2688"/>
                </a:cubicBezTo>
                <a:cubicBezTo>
                  <a:pt x="4787" y="2771"/>
                  <a:pt x="4726" y="2853"/>
                  <a:pt x="4683" y="2898"/>
                </a:cubicBezTo>
                <a:cubicBezTo>
                  <a:pt x="4593" y="2992"/>
                  <a:pt x="4490" y="3104"/>
                  <a:pt x="4385" y="3220"/>
                </a:cubicBezTo>
                <a:cubicBezTo>
                  <a:pt x="4383" y="3223"/>
                  <a:pt x="4380" y="3225"/>
                  <a:pt x="4378" y="3228"/>
                </a:cubicBezTo>
                <a:cubicBezTo>
                  <a:pt x="4298" y="3321"/>
                  <a:pt x="4232" y="3396"/>
                  <a:pt x="4159" y="3477"/>
                </a:cubicBezTo>
                <a:cubicBezTo>
                  <a:pt x="3923" y="3749"/>
                  <a:pt x="3724" y="3991"/>
                  <a:pt x="3724" y="4018"/>
                </a:cubicBezTo>
                <a:cubicBezTo>
                  <a:pt x="3724" y="4047"/>
                  <a:pt x="3694" y="4087"/>
                  <a:pt x="3658" y="4107"/>
                </a:cubicBezTo>
                <a:cubicBezTo>
                  <a:pt x="3628" y="4123"/>
                  <a:pt x="3591" y="4158"/>
                  <a:pt x="3551" y="4200"/>
                </a:cubicBezTo>
                <a:cubicBezTo>
                  <a:pt x="3513" y="4254"/>
                  <a:pt x="3479" y="4303"/>
                  <a:pt x="3436" y="4361"/>
                </a:cubicBezTo>
                <a:cubicBezTo>
                  <a:pt x="3353" y="4471"/>
                  <a:pt x="3279" y="4577"/>
                  <a:pt x="3210" y="4684"/>
                </a:cubicBezTo>
                <a:cubicBezTo>
                  <a:pt x="3209" y="4685"/>
                  <a:pt x="3207" y="4688"/>
                  <a:pt x="3207" y="4689"/>
                </a:cubicBezTo>
                <a:cubicBezTo>
                  <a:pt x="3033" y="4981"/>
                  <a:pt x="2858" y="5338"/>
                  <a:pt x="2740" y="5655"/>
                </a:cubicBezTo>
                <a:cubicBezTo>
                  <a:pt x="2653" y="5889"/>
                  <a:pt x="2501" y="6270"/>
                  <a:pt x="2403" y="6504"/>
                </a:cubicBezTo>
                <a:cubicBezTo>
                  <a:pt x="2304" y="6738"/>
                  <a:pt x="2202" y="7049"/>
                  <a:pt x="2176" y="7195"/>
                </a:cubicBezTo>
                <a:cubicBezTo>
                  <a:pt x="2146" y="7368"/>
                  <a:pt x="2067" y="7566"/>
                  <a:pt x="1948" y="7767"/>
                </a:cubicBezTo>
                <a:cubicBezTo>
                  <a:pt x="1847" y="7937"/>
                  <a:pt x="1724" y="8214"/>
                  <a:pt x="1673" y="8385"/>
                </a:cubicBezTo>
                <a:cubicBezTo>
                  <a:pt x="1623" y="8557"/>
                  <a:pt x="1523" y="8824"/>
                  <a:pt x="1452" y="8979"/>
                </a:cubicBezTo>
                <a:cubicBezTo>
                  <a:pt x="1418" y="9055"/>
                  <a:pt x="1377" y="9173"/>
                  <a:pt x="1336" y="9312"/>
                </a:cubicBezTo>
                <a:cubicBezTo>
                  <a:pt x="1329" y="9335"/>
                  <a:pt x="1323" y="9354"/>
                  <a:pt x="1316" y="9379"/>
                </a:cubicBezTo>
                <a:cubicBezTo>
                  <a:pt x="1287" y="9484"/>
                  <a:pt x="1259" y="9605"/>
                  <a:pt x="1230" y="9722"/>
                </a:cubicBezTo>
                <a:cubicBezTo>
                  <a:pt x="1214" y="9793"/>
                  <a:pt x="1197" y="9862"/>
                  <a:pt x="1182" y="9937"/>
                </a:cubicBezTo>
                <a:cubicBezTo>
                  <a:pt x="1104" y="10309"/>
                  <a:pt x="1008" y="10728"/>
                  <a:pt x="968" y="10868"/>
                </a:cubicBezTo>
                <a:cubicBezTo>
                  <a:pt x="929" y="11009"/>
                  <a:pt x="853" y="11302"/>
                  <a:pt x="799" y="11520"/>
                </a:cubicBezTo>
                <a:cubicBezTo>
                  <a:pt x="752" y="11712"/>
                  <a:pt x="691" y="11940"/>
                  <a:pt x="648" y="12093"/>
                </a:cubicBezTo>
                <a:cubicBezTo>
                  <a:pt x="538" y="12536"/>
                  <a:pt x="446" y="12929"/>
                  <a:pt x="380" y="13282"/>
                </a:cubicBezTo>
                <a:cubicBezTo>
                  <a:pt x="359" y="13421"/>
                  <a:pt x="331" y="13597"/>
                  <a:pt x="306" y="13759"/>
                </a:cubicBezTo>
                <a:cubicBezTo>
                  <a:pt x="251" y="14104"/>
                  <a:pt x="117" y="15306"/>
                  <a:pt x="19" y="16336"/>
                </a:cubicBezTo>
                <a:cubicBezTo>
                  <a:pt x="15" y="16381"/>
                  <a:pt x="15" y="16421"/>
                  <a:pt x="12" y="16462"/>
                </a:cubicBezTo>
                <a:cubicBezTo>
                  <a:pt x="1" y="16634"/>
                  <a:pt x="-3" y="16845"/>
                  <a:pt x="3" y="17119"/>
                </a:cubicBezTo>
                <a:cubicBezTo>
                  <a:pt x="3" y="17132"/>
                  <a:pt x="4" y="17150"/>
                  <a:pt x="4" y="17163"/>
                </a:cubicBezTo>
                <a:cubicBezTo>
                  <a:pt x="15" y="17476"/>
                  <a:pt x="39" y="17903"/>
                  <a:pt x="85" y="18675"/>
                </a:cubicBezTo>
                <a:cubicBezTo>
                  <a:pt x="95" y="18844"/>
                  <a:pt x="118" y="18983"/>
                  <a:pt x="148" y="19073"/>
                </a:cubicBezTo>
                <a:cubicBezTo>
                  <a:pt x="148" y="19073"/>
                  <a:pt x="148" y="19075"/>
                  <a:pt x="148" y="19075"/>
                </a:cubicBezTo>
                <a:cubicBezTo>
                  <a:pt x="151" y="19084"/>
                  <a:pt x="155" y="19091"/>
                  <a:pt x="158" y="19098"/>
                </a:cubicBezTo>
                <a:cubicBezTo>
                  <a:pt x="170" y="19124"/>
                  <a:pt x="181" y="19142"/>
                  <a:pt x="194" y="19156"/>
                </a:cubicBezTo>
                <a:cubicBezTo>
                  <a:pt x="198" y="19161"/>
                  <a:pt x="203" y="19169"/>
                  <a:pt x="208" y="19172"/>
                </a:cubicBezTo>
                <a:cubicBezTo>
                  <a:pt x="213" y="19176"/>
                  <a:pt x="219" y="19178"/>
                  <a:pt x="224" y="19178"/>
                </a:cubicBezTo>
                <a:cubicBezTo>
                  <a:pt x="225" y="19179"/>
                  <a:pt x="228" y="19180"/>
                  <a:pt x="229" y="19180"/>
                </a:cubicBezTo>
                <a:cubicBezTo>
                  <a:pt x="237" y="19180"/>
                  <a:pt x="243" y="19177"/>
                  <a:pt x="251" y="19170"/>
                </a:cubicBezTo>
                <a:cubicBezTo>
                  <a:pt x="258" y="19164"/>
                  <a:pt x="264" y="19160"/>
                  <a:pt x="270" y="19159"/>
                </a:cubicBezTo>
                <a:cubicBezTo>
                  <a:pt x="270" y="19159"/>
                  <a:pt x="271" y="19159"/>
                  <a:pt x="271" y="19159"/>
                </a:cubicBezTo>
                <a:cubicBezTo>
                  <a:pt x="278" y="19158"/>
                  <a:pt x="284" y="19162"/>
                  <a:pt x="290" y="19167"/>
                </a:cubicBezTo>
                <a:cubicBezTo>
                  <a:pt x="296" y="19174"/>
                  <a:pt x="302" y="19185"/>
                  <a:pt x="305" y="19199"/>
                </a:cubicBezTo>
                <a:cubicBezTo>
                  <a:pt x="305" y="19202"/>
                  <a:pt x="307" y="19203"/>
                  <a:pt x="308" y="19206"/>
                </a:cubicBezTo>
                <a:cubicBezTo>
                  <a:pt x="308" y="19209"/>
                  <a:pt x="308" y="19213"/>
                  <a:pt x="308" y="19216"/>
                </a:cubicBezTo>
                <a:cubicBezTo>
                  <a:pt x="310" y="19235"/>
                  <a:pt x="311" y="19256"/>
                  <a:pt x="307" y="19279"/>
                </a:cubicBezTo>
                <a:cubicBezTo>
                  <a:pt x="304" y="19302"/>
                  <a:pt x="298" y="19324"/>
                  <a:pt x="286" y="19345"/>
                </a:cubicBezTo>
                <a:cubicBezTo>
                  <a:pt x="286" y="19346"/>
                  <a:pt x="285" y="19347"/>
                  <a:pt x="284" y="19348"/>
                </a:cubicBezTo>
                <a:cubicBezTo>
                  <a:pt x="257" y="19398"/>
                  <a:pt x="253" y="19428"/>
                  <a:pt x="272" y="19463"/>
                </a:cubicBezTo>
                <a:cubicBezTo>
                  <a:pt x="279" y="19472"/>
                  <a:pt x="288" y="19481"/>
                  <a:pt x="299" y="19491"/>
                </a:cubicBezTo>
                <a:cubicBezTo>
                  <a:pt x="345" y="19529"/>
                  <a:pt x="364" y="19621"/>
                  <a:pt x="366" y="19811"/>
                </a:cubicBezTo>
                <a:cubicBezTo>
                  <a:pt x="366" y="19837"/>
                  <a:pt x="369" y="19858"/>
                  <a:pt x="369" y="19884"/>
                </a:cubicBezTo>
                <a:cubicBezTo>
                  <a:pt x="373" y="19919"/>
                  <a:pt x="377" y="19944"/>
                  <a:pt x="379" y="19987"/>
                </a:cubicBezTo>
                <a:cubicBezTo>
                  <a:pt x="392" y="20210"/>
                  <a:pt x="404" y="20348"/>
                  <a:pt x="418" y="20452"/>
                </a:cubicBezTo>
                <a:cubicBezTo>
                  <a:pt x="418" y="20452"/>
                  <a:pt x="418" y="20453"/>
                  <a:pt x="418" y="20453"/>
                </a:cubicBezTo>
                <a:cubicBezTo>
                  <a:pt x="426" y="20495"/>
                  <a:pt x="434" y="20534"/>
                  <a:pt x="444" y="20568"/>
                </a:cubicBezTo>
                <a:cubicBezTo>
                  <a:pt x="453" y="20602"/>
                  <a:pt x="464" y="20631"/>
                  <a:pt x="475" y="20654"/>
                </a:cubicBezTo>
                <a:cubicBezTo>
                  <a:pt x="487" y="20666"/>
                  <a:pt x="500" y="20673"/>
                  <a:pt x="517" y="20673"/>
                </a:cubicBezTo>
                <a:cubicBezTo>
                  <a:pt x="605" y="20673"/>
                  <a:pt x="649" y="20778"/>
                  <a:pt x="595" y="20859"/>
                </a:cubicBezTo>
                <a:cubicBezTo>
                  <a:pt x="579" y="20883"/>
                  <a:pt x="568" y="20902"/>
                  <a:pt x="562" y="20919"/>
                </a:cubicBezTo>
                <a:cubicBezTo>
                  <a:pt x="562" y="20919"/>
                  <a:pt x="562" y="20921"/>
                  <a:pt x="562" y="20921"/>
                </a:cubicBezTo>
                <a:cubicBezTo>
                  <a:pt x="562" y="20922"/>
                  <a:pt x="562" y="20923"/>
                  <a:pt x="562" y="20924"/>
                </a:cubicBezTo>
                <a:cubicBezTo>
                  <a:pt x="561" y="20945"/>
                  <a:pt x="564" y="20963"/>
                  <a:pt x="571" y="20977"/>
                </a:cubicBezTo>
                <a:cubicBezTo>
                  <a:pt x="572" y="20979"/>
                  <a:pt x="572" y="20982"/>
                  <a:pt x="573" y="20984"/>
                </a:cubicBezTo>
                <a:cubicBezTo>
                  <a:pt x="592" y="21006"/>
                  <a:pt x="630" y="21022"/>
                  <a:pt x="696" y="21039"/>
                </a:cubicBezTo>
                <a:cubicBezTo>
                  <a:pt x="730" y="21047"/>
                  <a:pt x="769" y="21072"/>
                  <a:pt x="809" y="21102"/>
                </a:cubicBezTo>
                <a:cubicBezTo>
                  <a:pt x="818" y="21108"/>
                  <a:pt x="826" y="21115"/>
                  <a:pt x="835" y="21121"/>
                </a:cubicBezTo>
                <a:cubicBezTo>
                  <a:pt x="837" y="21123"/>
                  <a:pt x="838" y="21125"/>
                  <a:pt x="840" y="21126"/>
                </a:cubicBezTo>
                <a:cubicBezTo>
                  <a:pt x="841" y="21126"/>
                  <a:pt x="841" y="21126"/>
                  <a:pt x="841" y="21126"/>
                </a:cubicBezTo>
                <a:cubicBezTo>
                  <a:pt x="867" y="21147"/>
                  <a:pt x="890" y="21170"/>
                  <a:pt x="904" y="21191"/>
                </a:cubicBezTo>
                <a:cubicBezTo>
                  <a:pt x="932" y="21220"/>
                  <a:pt x="958" y="21246"/>
                  <a:pt x="982" y="21278"/>
                </a:cubicBezTo>
                <a:cubicBezTo>
                  <a:pt x="992" y="21285"/>
                  <a:pt x="1003" y="21296"/>
                  <a:pt x="1009" y="21296"/>
                </a:cubicBezTo>
                <a:cubicBezTo>
                  <a:pt x="1025" y="21296"/>
                  <a:pt x="1047" y="21346"/>
                  <a:pt x="1068" y="21408"/>
                </a:cubicBezTo>
                <a:cubicBezTo>
                  <a:pt x="1068" y="21408"/>
                  <a:pt x="1068" y="21409"/>
                  <a:pt x="1069" y="21409"/>
                </a:cubicBezTo>
                <a:cubicBezTo>
                  <a:pt x="1099" y="21467"/>
                  <a:pt x="1119" y="21520"/>
                  <a:pt x="1119" y="21563"/>
                </a:cubicBezTo>
                <a:cubicBezTo>
                  <a:pt x="1119" y="21572"/>
                  <a:pt x="1120" y="21576"/>
                  <a:pt x="1120" y="21582"/>
                </a:cubicBezTo>
                <a:cubicBezTo>
                  <a:pt x="1120" y="21583"/>
                  <a:pt x="1120" y="21584"/>
                  <a:pt x="1120" y="21584"/>
                </a:cubicBezTo>
                <a:cubicBezTo>
                  <a:pt x="1121" y="21584"/>
                  <a:pt x="1121" y="21584"/>
                  <a:pt x="1121" y="21584"/>
                </a:cubicBezTo>
                <a:cubicBezTo>
                  <a:pt x="1126" y="21592"/>
                  <a:pt x="1131" y="21597"/>
                  <a:pt x="1135" y="21597"/>
                </a:cubicBezTo>
                <a:cubicBezTo>
                  <a:pt x="1144" y="21585"/>
                  <a:pt x="1156" y="21559"/>
                  <a:pt x="1174" y="21506"/>
                </a:cubicBezTo>
                <a:cubicBezTo>
                  <a:pt x="1184" y="21479"/>
                  <a:pt x="1191" y="21436"/>
                  <a:pt x="1198" y="21385"/>
                </a:cubicBezTo>
                <a:cubicBezTo>
                  <a:pt x="1198" y="21385"/>
                  <a:pt x="1198" y="21384"/>
                  <a:pt x="1198" y="21383"/>
                </a:cubicBezTo>
                <a:cubicBezTo>
                  <a:pt x="1198" y="21377"/>
                  <a:pt x="1200" y="21358"/>
                  <a:pt x="1200" y="21351"/>
                </a:cubicBezTo>
                <a:cubicBezTo>
                  <a:pt x="1211" y="21191"/>
                  <a:pt x="1219" y="20839"/>
                  <a:pt x="1227" y="20447"/>
                </a:cubicBezTo>
                <a:cubicBezTo>
                  <a:pt x="1228" y="20415"/>
                  <a:pt x="1229" y="20374"/>
                  <a:pt x="1229" y="20340"/>
                </a:cubicBezTo>
                <a:cubicBezTo>
                  <a:pt x="1230" y="20212"/>
                  <a:pt x="1231" y="20098"/>
                  <a:pt x="1231" y="19936"/>
                </a:cubicBezTo>
                <a:cubicBezTo>
                  <a:pt x="1232" y="18954"/>
                  <a:pt x="1253" y="18191"/>
                  <a:pt x="1290" y="17622"/>
                </a:cubicBezTo>
                <a:cubicBezTo>
                  <a:pt x="1293" y="17553"/>
                  <a:pt x="1297" y="17482"/>
                  <a:pt x="1301" y="17427"/>
                </a:cubicBezTo>
                <a:cubicBezTo>
                  <a:pt x="1319" y="17209"/>
                  <a:pt x="1338" y="17020"/>
                  <a:pt x="1362" y="16880"/>
                </a:cubicBezTo>
                <a:cubicBezTo>
                  <a:pt x="1391" y="16706"/>
                  <a:pt x="1433" y="16386"/>
                  <a:pt x="1457" y="16168"/>
                </a:cubicBezTo>
                <a:cubicBezTo>
                  <a:pt x="1471" y="16035"/>
                  <a:pt x="1494" y="15872"/>
                  <a:pt x="1519" y="15707"/>
                </a:cubicBezTo>
                <a:cubicBezTo>
                  <a:pt x="1545" y="15526"/>
                  <a:pt x="1571" y="15367"/>
                  <a:pt x="1587" y="15290"/>
                </a:cubicBezTo>
                <a:cubicBezTo>
                  <a:pt x="1590" y="15274"/>
                  <a:pt x="1598" y="15242"/>
                  <a:pt x="1602" y="15223"/>
                </a:cubicBezTo>
                <a:cubicBezTo>
                  <a:pt x="1636" y="15045"/>
                  <a:pt x="1668" y="14897"/>
                  <a:pt x="1685" y="14864"/>
                </a:cubicBezTo>
                <a:cubicBezTo>
                  <a:pt x="1691" y="14852"/>
                  <a:pt x="1699" y="14827"/>
                  <a:pt x="1707" y="14803"/>
                </a:cubicBezTo>
                <a:cubicBezTo>
                  <a:pt x="1715" y="14771"/>
                  <a:pt x="1723" y="14740"/>
                  <a:pt x="1731" y="14707"/>
                </a:cubicBezTo>
                <a:cubicBezTo>
                  <a:pt x="1734" y="14693"/>
                  <a:pt x="1738" y="14680"/>
                  <a:pt x="1741" y="14667"/>
                </a:cubicBezTo>
                <a:cubicBezTo>
                  <a:pt x="1754" y="14599"/>
                  <a:pt x="1805" y="14418"/>
                  <a:pt x="1858" y="14243"/>
                </a:cubicBezTo>
                <a:cubicBezTo>
                  <a:pt x="1869" y="14207"/>
                  <a:pt x="1880" y="14168"/>
                  <a:pt x="1889" y="14138"/>
                </a:cubicBezTo>
                <a:cubicBezTo>
                  <a:pt x="1952" y="13929"/>
                  <a:pt x="2069" y="13449"/>
                  <a:pt x="2156" y="13035"/>
                </a:cubicBezTo>
                <a:cubicBezTo>
                  <a:pt x="2196" y="12844"/>
                  <a:pt x="2239" y="12666"/>
                  <a:pt x="2282" y="12497"/>
                </a:cubicBezTo>
                <a:cubicBezTo>
                  <a:pt x="2335" y="12279"/>
                  <a:pt x="2381" y="12103"/>
                  <a:pt x="2402" y="12059"/>
                </a:cubicBezTo>
                <a:cubicBezTo>
                  <a:pt x="2411" y="12039"/>
                  <a:pt x="2428" y="11987"/>
                  <a:pt x="2441" y="11956"/>
                </a:cubicBezTo>
                <a:cubicBezTo>
                  <a:pt x="2481" y="11838"/>
                  <a:pt x="2517" y="11744"/>
                  <a:pt x="2551" y="11669"/>
                </a:cubicBezTo>
                <a:cubicBezTo>
                  <a:pt x="2552" y="11667"/>
                  <a:pt x="2553" y="11666"/>
                  <a:pt x="2554" y="11664"/>
                </a:cubicBezTo>
                <a:cubicBezTo>
                  <a:pt x="2626" y="11451"/>
                  <a:pt x="2642" y="11433"/>
                  <a:pt x="2691" y="11506"/>
                </a:cubicBezTo>
                <a:cubicBezTo>
                  <a:pt x="2692" y="11506"/>
                  <a:pt x="2692" y="11505"/>
                  <a:pt x="2693" y="11506"/>
                </a:cubicBezTo>
                <a:cubicBezTo>
                  <a:pt x="2693" y="11506"/>
                  <a:pt x="2692" y="11507"/>
                  <a:pt x="2693" y="11507"/>
                </a:cubicBezTo>
                <a:cubicBezTo>
                  <a:pt x="2693" y="11508"/>
                  <a:pt x="2693" y="11508"/>
                  <a:pt x="2694" y="11509"/>
                </a:cubicBezTo>
                <a:cubicBezTo>
                  <a:pt x="2702" y="11521"/>
                  <a:pt x="2707" y="11532"/>
                  <a:pt x="2712" y="11543"/>
                </a:cubicBezTo>
                <a:cubicBezTo>
                  <a:pt x="2713" y="11546"/>
                  <a:pt x="2716" y="11549"/>
                  <a:pt x="2717" y="11553"/>
                </a:cubicBezTo>
                <a:cubicBezTo>
                  <a:pt x="2723" y="11567"/>
                  <a:pt x="2724" y="11583"/>
                  <a:pt x="2725" y="11600"/>
                </a:cubicBezTo>
                <a:cubicBezTo>
                  <a:pt x="2725" y="11616"/>
                  <a:pt x="2723" y="11637"/>
                  <a:pt x="2718" y="11660"/>
                </a:cubicBezTo>
                <a:cubicBezTo>
                  <a:pt x="2718" y="11660"/>
                  <a:pt x="2718" y="11661"/>
                  <a:pt x="2718" y="11661"/>
                </a:cubicBezTo>
                <a:cubicBezTo>
                  <a:pt x="2712" y="11689"/>
                  <a:pt x="2702" y="11725"/>
                  <a:pt x="2688" y="11770"/>
                </a:cubicBezTo>
                <a:cubicBezTo>
                  <a:pt x="2679" y="11805"/>
                  <a:pt x="2668" y="11843"/>
                  <a:pt x="2654" y="11892"/>
                </a:cubicBezTo>
                <a:cubicBezTo>
                  <a:pt x="2510" y="12381"/>
                  <a:pt x="1801" y="15688"/>
                  <a:pt x="1725" y="16225"/>
                </a:cubicBezTo>
                <a:cubicBezTo>
                  <a:pt x="1703" y="16380"/>
                  <a:pt x="1658" y="16648"/>
                  <a:pt x="1626" y="16820"/>
                </a:cubicBezTo>
                <a:cubicBezTo>
                  <a:pt x="1624" y="16829"/>
                  <a:pt x="1623" y="16841"/>
                  <a:pt x="1621" y="16851"/>
                </a:cubicBezTo>
                <a:cubicBezTo>
                  <a:pt x="1597" y="17105"/>
                  <a:pt x="1591" y="17504"/>
                  <a:pt x="1590" y="18446"/>
                </a:cubicBezTo>
                <a:cubicBezTo>
                  <a:pt x="1591" y="18464"/>
                  <a:pt x="1591" y="18473"/>
                  <a:pt x="1591" y="18491"/>
                </a:cubicBezTo>
                <a:cubicBezTo>
                  <a:pt x="1596" y="18741"/>
                  <a:pt x="1593" y="18887"/>
                  <a:pt x="1594" y="19080"/>
                </a:cubicBezTo>
                <a:cubicBezTo>
                  <a:pt x="1595" y="19168"/>
                  <a:pt x="1598" y="19266"/>
                  <a:pt x="1598" y="19342"/>
                </a:cubicBezTo>
                <a:cubicBezTo>
                  <a:pt x="1597" y="19745"/>
                  <a:pt x="1591" y="20059"/>
                  <a:pt x="1571" y="20220"/>
                </a:cubicBezTo>
                <a:cubicBezTo>
                  <a:pt x="1568" y="20241"/>
                  <a:pt x="1568" y="20249"/>
                  <a:pt x="1565" y="20269"/>
                </a:cubicBezTo>
                <a:cubicBezTo>
                  <a:pt x="1562" y="20319"/>
                  <a:pt x="1558" y="20350"/>
                  <a:pt x="1554" y="20382"/>
                </a:cubicBezTo>
                <a:cubicBezTo>
                  <a:pt x="1510" y="20784"/>
                  <a:pt x="1530" y="20872"/>
                  <a:pt x="1691" y="21082"/>
                </a:cubicBezTo>
                <a:cubicBezTo>
                  <a:pt x="1738" y="21144"/>
                  <a:pt x="1772" y="21193"/>
                  <a:pt x="1818" y="21254"/>
                </a:cubicBezTo>
                <a:cubicBezTo>
                  <a:pt x="1818" y="21254"/>
                  <a:pt x="1818" y="21255"/>
                  <a:pt x="1819" y="21256"/>
                </a:cubicBezTo>
                <a:cubicBezTo>
                  <a:pt x="1833" y="21265"/>
                  <a:pt x="1851" y="21280"/>
                  <a:pt x="1876" y="21312"/>
                </a:cubicBezTo>
                <a:cubicBezTo>
                  <a:pt x="1913" y="21353"/>
                  <a:pt x="1949" y="21402"/>
                  <a:pt x="1969" y="21450"/>
                </a:cubicBezTo>
                <a:cubicBezTo>
                  <a:pt x="1970" y="21451"/>
                  <a:pt x="1971" y="21451"/>
                  <a:pt x="1972" y="21453"/>
                </a:cubicBezTo>
                <a:cubicBezTo>
                  <a:pt x="2045" y="21525"/>
                  <a:pt x="2138" y="21538"/>
                  <a:pt x="2214" y="21488"/>
                </a:cubicBezTo>
                <a:cubicBezTo>
                  <a:pt x="2236" y="21474"/>
                  <a:pt x="2257" y="21452"/>
                  <a:pt x="2276" y="21427"/>
                </a:cubicBezTo>
                <a:cubicBezTo>
                  <a:pt x="2279" y="21422"/>
                  <a:pt x="2282" y="21417"/>
                  <a:pt x="2285" y="21412"/>
                </a:cubicBezTo>
                <a:cubicBezTo>
                  <a:pt x="2386" y="21246"/>
                  <a:pt x="2480" y="20184"/>
                  <a:pt x="2592" y="17925"/>
                </a:cubicBezTo>
                <a:cubicBezTo>
                  <a:pt x="2606" y="17647"/>
                  <a:pt x="2626" y="17384"/>
                  <a:pt x="2647" y="17127"/>
                </a:cubicBezTo>
                <a:cubicBezTo>
                  <a:pt x="2647" y="17127"/>
                  <a:pt x="2647" y="17126"/>
                  <a:pt x="2647" y="17126"/>
                </a:cubicBezTo>
                <a:cubicBezTo>
                  <a:pt x="2697" y="16486"/>
                  <a:pt x="2763" y="15981"/>
                  <a:pt x="2863" y="15440"/>
                </a:cubicBezTo>
                <a:cubicBezTo>
                  <a:pt x="2870" y="15402"/>
                  <a:pt x="2875" y="15364"/>
                  <a:pt x="2882" y="15325"/>
                </a:cubicBezTo>
                <a:cubicBezTo>
                  <a:pt x="2884" y="15315"/>
                  <a:pt x="2887" y="15304"/>
                  <a:pt x="2889" y="15294"/>
                </a:cubicBezTo>
                <a:cubicBezTo>
                  <a:pt x="2889" y="15294"/>
                  <a:pt x="2889" y="15293"/>
                  <a:pt x="2889" y="15293"/>
                </a:cubicBezTo>
                <a:cubicBezTo>
                  <a:pt x="2993" y="14727"/>
                  <a:pt x="3126" y="14134"/>
                  <a:pt x="3301" y="13447"/>
                </a:cubicBezTo>
                <a:cubicBezTo>
                  <a:pt x="3306" y="13429"/>
                  <a:pt x="3311" y="13404"/>
                  <a:pt x="3315" y="13386"/>
                </a:cubicBezTo>
                <a:cubicBezTo>
                  <a:pt x="3320" y="13364"/>
                  <a:pt x="3326" y="13340"/>
                  <a:pt x="3330" y="13319"/>
                </a:cubicBezTo>
                <a:cubicBezTo>
                  <a:pt x="3399" y="13009"/>
                  <a:pt x="3454" y="12749"/>
                  <a:pt x="3479" y="12612"/>
                </a:cubicBezTo>
                <a:cubicBezTo>
                  <a:pt x="3487" y="12570"/>
                  <a:pt x="3493" y="12540"/>
                  <a:pt x="3501" y="12502"/>
                </a:cubicBezTo>
                <a:cubicBezTo>
                  <a:pt x="3529" y="12340"/>
                  <a:pt x="3563" y="12160"/>
                  <a:pt x="3580" y="12088"/>
                </a:cubicBezTo>
                <a:cubicBezTo>
                  <a:pt x="3611" y="11964"/>
                  <a:pt x="3718" y="11662"/>
                  <a:pt x="3849" y="11317"/>
                </a:cubicBezTo>
                <a:cubicBezTo>
                  <a:pt x="3855" y="11298"/>
                  <a:pt x="3859" y="11288"/>
                  <a:pt x="3866" y="11268"/>
                </a:cubicBezTo>
                <a:cubicBezTo>
                  <a:pt x="3993" y="10913"/>
                  <a:pt x="4132" y="10566"/>
                  <a:pt x="4269" y="10249"/>
                </a:cubicBezTo>
                <a:cubicBezTo>
                  <a:pt x="4277" y="10229"/>
                  <a:pt x="4284" y="10209"/>
                  <a:pt x="4293" y="10189"/>
                </a:cubicBezTo>
                <a:cubicBezTo>
                  <a:pt x="4452" y="9806"/>
                  <a:pt x="4626" y="9458"/>
                  <a:pt x="4773" y="9212"/>
                </a:cubicBezTo>
                <a:cubicBezTo>
                  <a:pt x="4786" y="9190"/>
                  <a:pt x="4797" y="9177"/>
                  <a:pt x="4809" y="9157"/>
                </a:cubicBezTo>
                <a:cubicBezTo>
                  <a:pt x="4836" y="9113"/>
                  <a:pt x="4864" y="9066"/>
                  <a:pt x="4889" y="9031"/>
                </a:cubicBezTo>
                <a:cubicBezTo>
                  <a:pt x="4889" y="9030"/>
                  <a:pt x="4889" y="9030"/>
                  <a:pt x="4890" y="9029"/>
                </a:cubicBezTo>
                <a:cubicBezTo>
                  <a:pt x="4893" y="9025"/>
                  <a:pt x="4895" y="9022"/>
                  <a:pt x="4898" y="9018"/>
                </a:cubicBezTo>
                <a:cubicBezTo>
                  <a:pt x="4957" y="8935"/>
                  <a:pt x="5005" y="8881"/>
                  <a:pt x="5041" y="8866"/>
                </a:cubicBezTo>
                <a:cubicBezTo>
                  <a:pt x="5041" y="8866"/>
                  <a:pt x="5041" y="8864"/>
                  <a:pt x="5042" y="8864"/>
                </a:cubicBezTo>
                <a:cubicBezTo>
                  <a:pt x="5045" y="8863"/>
                  <a:pt x="5048" y="8862"/>
                  <a:pt x="5051" y="8861"/>
                </a:cubicBezTo>
                <a:cubicBezTo>
                  <a:pt x="5051" y="8861"/>
                  <a:pt x="5052" y="8861"/>
                  <a:pt x="5052" y="8861"/>
                </a:cubicBezTo>
                <a:cubicBezTo>
                  <a:pt x="5057" y="8860"/>
                  <a:pt x="5060" y="8859"/>
                  <a:pt x="5064" y="8859"/>
                </a:cubicBezTo>
                <a:cubicBezTo>
                  <a:pt x="5066" y="8859"/>
                  <a:pt x="5068" y="8861"/>
                  <a:pt x="5070" y="8861"/>
                </a:cubicBezTo>
                <a:cubicBezTo>
                  <a:pt x="5077" y="8862"/>
                  <a:pt x="5083" y="8864"/>
                  <a:pt x="5088" y="8871"/>
                </a:cubicBezTo>
                <a:cubicBezTo>
                  <a:pt x="5088" y="8871"/>
                  <a:pt x="5089" y="8872"/>
                  <a:pt x="5089" y="8872"/>
                </a:cubicBezTo>
                <a:cubicBezTo>
                  <a:pt x="5089" y="8873"/>
                  <a:pt x="5090" y="8873"/>
                  <a:pt x="5090" y="8874"/>
                </a:cubicBezTo>
                <a:cubicBezTo>
                  <a:pt x="5098" y="8886"/>
                  <a:pt x="5102" y="8900"/>
                  <a:pt x="5104" y="8914"/>
                </a:cubicBezTo>
                <a:cubicBezTo>
                  <a:pt x="5108" y="8942"/>
                  <a:pt x="5097" y="8978"/>
                  <a:pt x="5073" y="9028"/>
                </a:cubicBezTo>
                <a:cubicBezTo>
                  <a:pt x="5072" y="9029"/>
                  <a:pt x="5072" y="9029"/>
                  <a:pt x="5072" y="9031"/>
                </a:cubicBezTo>
                <a:cubicBezTo>
                  <a:pt x="5071" y="9031"/>
                  <a:pt x="5071" y="9032"/>
                  <a:pt x="5071" y="9032"/>
                </a:cubicBezTo>
                <a:cubicBezTo>
                  <a:pt x="5058" y="9057"/>
                  <a:pt x="5040" y="9088"/>
                  <a:pt x="5019" y="9121"/>
                </a:cubicBezTo>
                <a:cubicBezTo>
                  <a:pt x="5018" y="9123"/>
                  <a:pt x="5018" y="9124"/>
                  <a:pt x="5018" y="9125"/>
                </a:cubicBezTo>
                <a:cubicBezTo>
                  <a:pt x="5010" y="9138"/>
                  <a:pt x="5005" y="9149"/>
                  <a:pt x="4995" y="9165"/>
                </a:cubicBezTo>
                <a:cubicBezTo>
                  <a:pt x="4920" y="9290"/>
                  <a:pt x="4790" y="9597"/>
                  <a:pt x="4706" y="9846"/>
                </a:cubicBezTo>
                <a:cubicBezTo>
                  <a:pt x="4667" y="9963"/>
                  <a:pt x="4614" y="10108"/>
                  <a:pt x="4560" y="10249"/>
                </a:cubicBezTo>
                <a:cubicBezTo>
                  <a:pt x="4499" y="10409"/>
                  <a:pt x="4436" y="10563"/>
                  <a:pt x="4388" y="10673"/>
                </a:cubicBezTo>
                <a:cubicBezTo>
                  <a:pt x="4279" y="10917"/>
                  <a:pt x="4146" y="11354"/>
                  <a:pt x="4005" y="11935"/>
                </a:cubicBezTo>
                <a:cubicBezTo>
                  <a:pt x="3954" y="12145"/>
                  <a:pt x="3876" y="12453"/>
                  <a:pt x="3802" y="12743"/>
                </a:cubicBezTo>
                <a:cubicBezTo>
                  <a:pt x="3752" y="12962"/>
                  <a:pt x="3678" y="13256"/>
                  <a:pt x="3602" y="13544"/>
                </a:cubicBezTo>
                <a:cubicBezTo>
                  <a:pt x="3579" y="13636"/>
                  <a:pt x="3554" y="13737"/>
                  <a:pt x="3534" y="13816"/>
                </a:cubicBezTo>
                <a:cubicBezTo>
                  <a:pt x="3358" y="14498"/>
                  <a:pt x="3232" y="15045"/>
                  <a:pt x="3140" y="15548"/>
                </a:cubicBezTo>
                <a:cubicBezTo>
                  <a:pt x="3140" y="15549"/>
                  <a:pt x="3140" y="15551"/>
                  <a:pt x="3140" y="15552"/>
                </a:cubicBezTo>
                <a:cubicBezTo>
                  <a:pt x="3133" y="15594"/>
                  <a:pt x="3125" y="15643"/>
                  <a:pt x="3118" y="15686"/>
                </a:cubicBezTo>
                <a:cubicBezTo>
                  <a:pt x="3100" y="15798"/>
                  <a:pt x="3082" y="15904"/>
                  <a:pt x="3064" y="16026"/>
                </a:cubicBezTo>
                <a:cubicBezTo>
                  <a:pt x="3064" y="16029"/>
                  <a:pt x="3064" y="16032"/>
                  <a:pt x="3063" y="16035"/>
                </a:cubicBezTo>
                <a:cubicBezTo>
                  <a:pt x="3043" y="16174"/>
                  <a:pt x="3029" y="16295"/>
                  <a:pt x="3014" y="16417"/>
                </a:cubicBezTo>
                <a:cubicBezTo>
                  <a:pt x="2953" y="16959"/>
                  <a:pt x="2924" y="17513"/>
                  <a:pt x="2914" y="18208"/>
                </a:cubicBezTo>
                <a:cubicBezTo>
                  <a:pt x="2908" y="18675"/>
                  <a:pt x="2890" y="19479"/>
                  <a:pt x="2874" y="19994"/>
                </a:cubicBezTo>
                <a:lnTo>
                  <a:pt x="2844" y="20929"/>
                </a:lnTo>
                <a:lnTo>
                  <a:pt x="2865" y="20945"/>
                </a:lnTo>
                <a:lnTo>
                  <a:pt x="2867" y="20947"/>
                </a:lnTo>
                <a:lnTo>
                  <a:pt x="2949" y="21002"/>
                </a:lnTo>
                <a:cubicBezTo>
                  <a:pt x="2994" y="21033"/>
                  <a:pt x="3031" y="21048"/>
                  <a:pt x="3051" y="21050"/>
                </a:cubicBezTo>
                <a:cubicBezTo>
                  <a:pt x="3056" y="21050"/>
                  <a:pt x="3062" y="21052"/>
                  <a:pt x="3066" y="21050"/>
                </a:cubicBezTo>
                <a:cubicBezTo>
                  <a:pt x="3067" y="21050"/>
                  <a:pt x="3068" y="21049"/>
                  <a:pt x="3069" y="21048"/>
                </a:cubicBezTo>
                <a:cubicBezTo>
                  <a:pt x="3076" y="21032"/>
                  <a:pt x="3112" y="20349"/>
                  <a:pt x="3148" y="19520"/>
                </a:cubicBezTo>
                <a:cubicBezTo>
                  <a:pt x="3152" y="19443"/>
                  <a:pt x="3155" y="19389"/>
                  <a:pt x="3158" y="19332"/>
                </a:cubicBezTo>
                <a:cubicBezTo>
                  <a:pt x="3174" y="18939"/>
                  <a:pt x="3189" y="18668"/>
                  <a:pt x="3203" y="18481"/>
                </a:cubicBezTo>
                <a:cubicBezTo>
                  <a:pt x="3203" y="18478"/>
                  <a:pt x="3204" y="18478"/>
                  <a:pt x="3204" y="18475"/>
                </a:cubicBezTo>
                <a:cubicBezTo>
                  <a:pt x="3224" y="18189"/>
                  <a:pt x="3240" y="18007"/>
                  <a:pt x="3252" y="18007"/>
                </a:cubicBezTo>
                <a:cubicBezTo>
                  <a:pt x="3274" y="18007"/>
                  <a:pt x="3302" y="18315"/>
                  <a:pt x="3318" y="18732"/>
                </a:cubicBezTo>
                <a:cubicBezTo>
                  <a:pt x="3353" y="19681"/>
                  <a:pt x="3370" y="19807"/>
                  <a:pt x="3476" y="19911"/>
                </a:cubicBezTo>
                <a:cubicBezTo>
                  <a:pt x="3492" y="19927"/>
                  <a:pt x="3507" y="19951"/>
                  <a:pt x="3522" y="19974"/>
                </a:cubicBezTo>
                <a:cubicBezTo>
                  <a:pt x="3523" y="19975"/>
                  <a:pt x="3523" y="19975"/>
                  <a:pt x="3523" y="19976"/>
                </a:cubicBezTo>
                <a:cubicBezTo>
                  <a:pt x="3525" y="19979"/>
                  <a:pt x="3528" y="19981"/>
                  <a:pt x="3530" y="19984"/>
                </a:cubicBezTo>
                <a:cubicBezTo>
                  <a:pt x="3554" y="20024"/>
                  <a:pt x="3574" y="20065"/>
                  <a:pt x="3582" y="20101"/>
                </a:cubicBezTo>
                <a:cubicBezTo>
                  <a:pt x="3582" y="20103"/>
                  <a:pt x="3583" y="20106"/>
                  <a:pt x="3584" y="20109"/>
                </a:cubicBezTo>
                <a:cubicBezTo>
                  <a:pt x="3604" y="20160"/>
                  <a:pt x="3641" y="20195"/>
                  <a:pt x="3685" y="20214"/>
                </a:cubicBezTo>
                <a:cubicBezTo>
                  <a:pt x="3704" y="20217"/>
                  <a:pt x="3726" y="20220"/>
                  <a:pt x="3753" y="20220"/>
                </a:cubicBezTo>
                <a:cubicBezTo>
                  <a:pt x="3754" y="20220"/>
                  <a:pt x="3755" y="20220"/>
                  <a:pt x="3756" y="20220"/>
                </a:cubicBezTo>
                <a:cubicBezTo>
                  <a:pt x="3758" y="20220"/>
                  <a:pt x="3759" y="20219"/>
                  <a:pt x="3760" y="20219"/>
                </a:cubicBezTo>
                <a:cubicBezTo>
                  <a:pt x="3793" y="20218"/>
                  <a:pt x="3825" y="20209"/>
                  <a:pt x="3854" y="20199"/>
                </a:cubicBezTo>
                <a:cubicBezTo>
                  <a:pt x="3864" y="20196"/>
                  <a:pt x="3875" y="20194"/>
                  <a:pt x="3884" y="20189"/>
                </a:cubicBezTo>
                <a:cubicBezTo>
                  <a:pt x="3917" y="20167"/>
                  <a:pt x="3946" y="20136"/>
                  <a:pt x="3964" y="20092"/>
                </a:cubicBezTo>
                <a:cubicBezTo>
                  <a:pt x="3969" y="20080"/>
                  <a:pt x="3974" y="20062"/>
                  <a:pt x="3979" y="20046"/>
                </a:cubicBezTo>
                <a:cubicBezTo>
                  <a:pt x="3979" y="20045"/>
                  <a:pt x="3980" y="20043"/>
                  <a:pt x="3980" y="20042"/>
                </a:cubicBezTo>
                <a:cubicBezTo>
                  <a:pt x="3981" y="20041"/>
                  <a:pt x="3981" y="20039"/>
                  <a:pt x="3981" y="20037"/>
                </a:cubicBezTo>
                <a:cubicBezTo>
                  <a:pt x="3993" y="19991"/>
                  <a:pt x="4004" y="19922"/>
                  <a:pt x="4015" y="19853"/>
                </a:cubicBezTo>
                <a:cubicBezTo>
                  <a:pt x="4024" y="19797"/>
                  <a:pt x="4031" y="19732"/>
                  <a:pt x="4039" y="19662"/>
                </a:cubicBezTo>
                <a:cubicBezTo>
                  <a:pt x="4046" y="19603"/>
                  <a:pt x="4054" y="19544"/>
                  <a:pt x="4060" y="19476"/>
                </a:cubicBezTo>
                <a:cubicBezTo>
                  <a:pt x="4066" y="19410"/>
                  <a:pt x="4072" y="19333"/>
                  <a:pt x="4077" y="19259"/>
                </a:cubicBezTo>
                <a:cubicBezTo>
                  <a:pt x="4085" y="19158"/>
                  <a:pt x="4093" y="19060"/>
                  <a:pt x="4099" y="18945"/>
                </a:cubicBezTo>
                <a:cubicBezTo>
                  <a:pt x="4108" y="18775"/>
                  <a:pt x="4116" y="18590"/>
                  <a:pt x="4121" y="18397"/>
                </a:cubicBezTo>
                <a:cubicBezTo>
                  <a:pt x="4141" y="17742"/>
                  <a:pt x="4197" y="17112"/>
                  <a:pt x="4253" y="16836"/>
                </a:cubicBezTo>
                <a:cubicBezTo>
                  <a:pt x="4253" y="16833"/>
                  <a:pt x="4254" y="16828"/>
                  <a:pt x="4255" y="16825"/>
                </a:cubicBezTo>
                <a:cubicBezTo>
                  <a:pt x="4256" y="16818"/>
                  <a:pt x="4258" y="16816"/>
                  <a:pt x="4259" y="16810"/>
                </a:cubicBezTo>
                <a:cubicBezTo>
                  <a:pt x="4272" y="16748"/>
                  <a:pt x="4285" y="16712"/>
                  <a:pt x="4297" y="16695"/>
                </a:cubicBezTo>
                <a:cubicBezTo>
                  <a:pt x="4301" y="16690"/>
                  <a:pt x="4305" y="16679"/>
                  <a:pt x="4309" y="16679"/>
                </a:cubicBezTo>
                <a:cubicBezTo>
                  <a:pt x="4320" y="16679"/>
                  <a:pt x="4333" y="16728"/>
                  <a:pt x="4345" y="16802"/>
                </a:cubicBezTo>
                <a:cubicBezTo>
                  <a:pt x="4346" y="16805"/>
                  <a:pt x="4346" y="16812"/>
                  <a:pt x="4347" y="16815"/>
                </a:cubicBezTo>
                <a:cubicBezTo>
                  <a:pt x="4360" y="16887"/>
                  <a:pt x="4374" y="16981"/>
                  <a:pt x="4384" y="17087"/>
                </a:cubicBezTo>
                <a:cubicBezTo>
                  <a:pt x="4405" y="17298"/>
                  <a:pt x="4436" y="17502"/>
                  <a:pt x="4452" y="17540"/>
                </a:cubicBezTo>
                <a:cubicBezTo>
                  <a:pt x="4462" y="17563"/>
                  <a:pt x="4480" y="17708"/>
                  <a:pt x="4501" y="17886"/>
                </a:cubicBezTo>
                <a:cubicBezTo>
                  <a:pt x="4515" y="17992"/>
                  <a:pt x="4527" y="18110"/>
                  <a:pt x="4538" y="18234"/>
                </a:cubicBezTo>
                <a:cubicBezTo>
                  <a:pt x="4542" y="18271"/>
                  <a:pt x="4548" y="18303"/>
                  <a:pt x="4551" y="18340"/>
                </a:cubicBezTo>
                <a:cubicBezTo>
                  <a:pt x="4619" y="19015"/>
                  <a:pt x="4731" y="19427"/>
                  <a:pt x="4871" y="19500"/>
                </a:cubicBezTo>
                <a:cubicBezTo>
                  <a:pt x="4872" y="19501"/>
                  <a:pt x="4872" y="19502"/>
                  <a:pt x="4872" y="19502"/>
                </a:cubicBezTo>
                <a:cubicBezTo>
                  <a:pt x="4876" y="19504"/>
                  <a:pt x="4880" y="19507"/>
                  <a:pt x="4883" y="19508"/>
                </a:cubicBezTo>
                <a:cubicBezTo>
                  <a:pt x="4898" y="19514"/>
                  <a:pt x="4911" y="19513"/>
                  <a:pt x="4925" y="19515"/>
                </a:cubicBezTo>
                <a:cubicBezTo>
                  <a:pt x="4934" y="19516"/>
                  <a:pt x="4944" y="19520"/>
                  <a:pt x="4952" y="19520"/>
                </a:cubicBezTo>
                <a:cubicBezTo>
                  <a:pt x="4978" y="19519"/>
                  <a:pt x="5001" y="19511"/>
                  <a:pt x="5011" y="19497"/>
                </a:cubicBezTo>
                <a:cubicBezTo>
                  <a:pt x="5019" y="19484"/>
                  <a:pt x="5030" y="19377"/>
                  <a:pt x="5042" y="19222"/>
                </a:cubicBezTo>
                <a:cubicBezTo>
                  <a:pt x="5051" y="19077"/>
                  <a:pt x="5060" y="18891"/>
                  <a:pt x="5066" y="18688"/>
                </a:cubicBezTo>
                <a:cubicBezTo>
                  <a:pt x="5077" y="18347"/>
                  <a:pt x="5110" y="17850"/>
                  <a:pt x="5151" y="17329"/>
                </a:cubicBezTo>
                <a:cubicBezTo>
                  <a:pt x="5189" y="16844"/>
                  <a:pt x="5230" y="16377"/>
                  <a:pt x="5272" y="15977"/>
                </a:cubicBezTo>
                <a:cubicBezTo>
                  <a:pt x="5277" y="15927"/>
                  <a:pt x="5283" y="15876"/>
                  <a:pt x="5287" y="15833"/>
                </a:cubicBezTo>
                <a:cubicBezTo>
                  <a:pt x="5322" y="15516"/>
                  <a:pt x="5354" y="15254"/>
                  <a:pt x="5381" y="15118"/>
                </a:cubicBezTo>
                <a:cubicBezTo>
                  <a:pt x="5421" y="14916"/>
                  <a:pt x="5490" y="14559"/>
                  <a:pt x="5535" y="14325"/>
                </a:cubicBezTo>
                <a:cubicBezTo>
                  <a:pt x="5598" y="14000"/>
                  <a:pt x="5717" y="13579"/>
                  <a:pt x="5823" y="13256"/>
                </a:cubicBezTo>
                <a:cubicBezTo>
                  <a:pt x="5834" y="13219"/>
                  <a:pt x="5842" y="13199"/>
                  <a:pt x="5853" y="13166"/>
                </a:cubicBezTo>
                <a:cubicBezTo>
                  <a:pt x="5878" y="13088"/>
                  <a:pt x="5902" y="13018"/>
                  <a:pt x="5923" y="12962"/>
                </a:cubicBezTo>
                <a:cubicBezTo>
                  <a:pt x="5943" y="12910"/>
                  <a:pt x="5962" y="12861"/>
                  <a:pt x="5978" y="12832"/>
                </a:cubicBezTo>
                <a:cubicBezTo>
                  <a:pt x="5980" y="12828"/>
                  <a:pt x="5983" y="12821"/>
                  <a:pt x="5986" y="12818"/>
                </a:cubicBezTo>
                <a:cubicBezTo>
                  <a:pt x="5999" y="12795"/>
                  <a:pt x="6009" y="12785"/>
                  <a:pt x="6019" y="12782"/>
                </a:cubicBezTo>
                <a:cubicBezTo>
                  <a:pt x="6019" y="12782"/>
                  <a:pt x="6020" y="12781"/>
                  <a:pt x="6020" y="12781"/>
                </a:cubicBezTo>
                <a:cubicBezTo>
                  <a:pt x="6021" y="12780"/>
                  <a:pt x="6022" y="12782"/>
                  <a:pt x="6023" y="12782"/>
                </a:cubicBezTo>
                <a:cubicBezTo>
                  <a:pt x="6027" y="12781"/>
                  <a:pt x="6030" y="12780"/>
                  <a:pt x="6033" y="12784"/>
                </a:cubicBezTo>
                <a:cubicBezTo>
                  <a:pt x="6033" y="12784"/>
                  <a:pt x="6034" y="12785"/>
                  <a:pt x="6034" y="12785"/>
                </a:cubicBezTo>
                <a:cubicBezTo>
                  <a:pt x="6034" y="12785"/>
                  <a:pt x="6035" y="12785"/>
                  <a:pt x="6035" y="12785"/>
                </a:cubicBezTo>
                <a:cubicBezTo>
                  <a:pt x="6036" y="12786"/>
                  <a:pt x="6036" y="12789"/>
                  <a:pt x="6036" y="12790"/>
                </a:cubicBezTo>
                <a:cubicBezTo>
                  <a:pt x="6042" y="12801"/>
                  <a:pt x="6044" y="12816"/>
                  <a:pt x="6046" y="12834"/>
                </a:cubicBezTo>
                <a:cubicBezTo>
                  <a:pt x="6057" y="12943"/>
                  <a:pt x="6000" y="13192"/>
                  <a:pt x="5855" y="13674"/>
                </a:cubicBezTo>
                <a:cubicBezTo>
                  <a:pt x="5827" y="13767"/>
                  <a:pt x="5801" y="13897"/>
                  <a:pt x="5781" y="14039"/>
                </a:cubicBezTo>
                <a:cubicBezTo>
                  <a:pt x="5771" y="14124"/>
                  <a:pt x="5761" y="14210"/>
                  <a:pt x="5753" y="14303"/>
                </a:cubicBezTo>
                <a:cubicBezTo>
                  <a:pt x="5752" y="14315"/>
                  <a:pt x="5750" y="14326"/>
                  <a:pt x="5748" y="14338"/>
                </a:cubicBezTo>
                <a:cubicBezTo>
                  <a:pt x="5748" y="14342"/>
                  <a:pt x="5748" y="14344"/>
                  <a:pt x="5747" y="14348"/>
                </a:cubicBezTo>
                <a:cubicBezTo>
                  <a:pt x="5747" y="14353"/>
                  <a:pt x="5747" y="14358"/>
                  <a:pt x="5746" y="14363"/>
                </a:cubicBezTo>
                <a:cubicBezTo>
                  <a:pt x="5745" y="14378"/>
                  <a:pt x="5744" y="14394"/>
                  <a:pt x="5743" y="14410"/>
                </a:cubicBezTo>
                <a:cubicBezTo>
                  <a:pt x="5728" y="14658"/>
                  <a:pt x="5700" y="14922"/>
                  <a:pt x="5681" y="15000"/>
                </a:cubicBezTo>
                <a:cubicBezTo>
                  <a:pt x="5614" y="15265"/>
                  <a:pt x="5529" y="15955"/>
                  <a:pt x="5487" y="16500"/>
                </a:cubicBezTo>
                <a:cubicBezTo>
                  <a:pt x="5487" y="16501"/>
                  <a:pt x="5487" y="16502"/>
                  <a:pt x="5487" y="16503"/>
                </a:cubicBezTo>
                <a:cubicBezTo>
                  <a:pt x="5480" y="16626"/>
                  <a:pt x="5472" y="16752"/>
                  <a:pt x="5469" y="16865"/>
                </a:cubicBezTo>
                <a:cubicBezTo>
                  <a:pt x="5465" y="17053"/>
                  <a:pt x="5465" y="17179"/>
                  <a:pt x="5467" y="17286"/>
                </a:cubicBezTo>
                <a:cubicBezTo>
                  <a:pt x="5467" y="17287"/>
                  <a:pt x="5467" y="17288"/>
                  <a:pt x="5467" y="17289"/>
                </a:cubicBezTo>
                <a:cubicBezTo>
                  <a:pt x="5467" y="17290"/>
                  <a:pt x="5467" y="17291"/>
                  <a:pt x="5467" y="17292"/>
                </a:cubicBezTo>
                <a:cubicBezTo>
                  <a:pt x="5478" y="17493"/>
                  <a:pt x="5504" y="17655"/>
                  <a:pt x="5553" y="17805"/>
                </a:cubicBezTo>
                <a:cubicBezTo>
                  <a:pt x="5576" y="17868"/>
                  <a:pt x="5604" y="17933"/>
                  <a:pt x="5635" y="17999"/>
                </a:cubicBezTo>
                <a:cubicBezTo>
                  <a:pt x="5640" y="18009"/>
                  <a:pt x="5644" y="18018"/>
                  <a:pt x="5649" y="18028"/>
                </a:cubicBezTo>
                <a:cubicBezTo>
                  <a:pt x="5690" y="18110"/>
                  <a:pt x="5735" y="18192"/>
                  <a:pt x="5781" y="18263"/>
                </a:cubicBezTo>
                <a:cubicBezTo>
                  <a:pt x="5781" y="18264"/>
                  <a:pt x="5781" y="18264"/>
                  <a:pt x="5782" y="18264"/>
                </a:cubicBezTo>
                <a:cubicBezTo>
                  <a:pt x="5782" y="18265"/>
                  <a:pt x="5783" y="18267"/>
                  <a:pt x="5784" y="18268"/>
                </a:cubicBezTo>
                <a:cubicBezTo>
                  <a:pt x="5793" y="18281"/>
                  <a:pt x="5800" y="18287"/>
                  <a:pt x="5809" y="18300"/>
                </a:cubicBezTo>
                <a:cubicBezTo>
                  <a:pt x="5847" y="18355"/>
                  <a:pt x="5886" y="18411"/>
                  <a:pt x="5920" y="18447"/>
                </a:cubicBezTo>
                <a:cubicBezTo>
                  <a:pt x="5955" y="18485"/>
                  <a:pt x="5984" y="18504"/>
                  <a:pt x="6008" y="18512"/>
                </a:cubicBezTo>
                <a:cubicBezTo>
                  <a:pt x="6010" y="18512"/>
                  <a:pt x="6013" y="18513"/>
                  <a:pt x="6015" y="18514"/>
                </a:cubicBezTo>
                <a:cubicBezTo>
                  <a:pt x="6025" y="18515"/>
                  <a:pt x="6033" y="18514"/>
                  <a:pt x="6043" y="18510"/>
                </a:cubicBezTo>
                <a:cubicBezTo>
                  <a:pt x="6046" y="18509"/>
                  <a:pt x="6050" y="18507"/>
                  <a:pt x="6053" y="18505"/>
                </a:cubicBezTo>
                <a:cubicBezTo>
                  <a:pt x="6127" y="18464"/>
                  <a:pt x="6173" y="18256"/>
                  <a:pt x="6213" y="17855"/>
                </a:cubicBezTo>
                <a:cubicBezTo>
                  <a:pt x="6221" y="17777"/>
                  <a:pt x="6228" y="17685"/>
                  <a:pt x="6236" y="17598"/>
                </a:cubicBezTo>
                <a:cubicBezTo>
                  <a:pt x="6241" y="17526"/>
                  <a:pt x="6248" y="17460"/>
                  <a:pt x="6254" y="17378"/>
                </a:cubicBezTo>
                <a:cubicBezTo>
                  <a:pt x="6279" y="17025"/>
                  <a:pt x="6329" y="16582"/>
                  <a:pt x="6367" y="16394"/>
                </a:cubicBezTo>
                <a:cubicBezTo>
                  <a:pt x="6447" y="15994"/>
                  <a:pt x="6614" y="15040"/>
                  <a:pt x="6709" y="14439"/>
                </a:cubicBezTo>
                <a:cubicBezTo>
                  <a:pt x="6709" y="14436"/>
                  <a:pt x="6710" y="14432"/>
                  <a:pt x="6711" y="14429"/>
                </a:cubicBezTo>
                <a:cubicBezTo>
                  <a:pt x="6711" y="14428"/>
                  <a:pt x="6711" y="14427"/>
                  <a:pt x="6711" y="14426"/>
                </a:cubicBezTo>
                <a:cubicBezTo>
                  <a:pt x="6722" y="14353"/>
                  <a:pt x="6743" y="14226"/>
                  <a:pt x="6743" y="14212"/>
                </a:cubicBezTo>
                <a:cubicBezTo>
                  <a:pt x="6743" y="14212"/>
                  <a:pt x="6743" y="14211"/>
                  <a:pt x="6743" y="14211"/>
                </a:cubicBezTo>
                <a:cubicBezTo>
                  <a:pt x="6743" y="14186"/>
                  <a:pt x="6751" y="14141"/>
                  <a:pt x="6764" y="14089"/>
                </a:cubicBezTo>
                <a:cubicBezTo>
                  <a:pt x="6765" y="14084"/>
                  <a:pt x="6768" y="14077"/>
                  <a:pt x="6769" y="14071"/>
                </a:cubicBezTo>
                <a:cubicBezTo>
                  <a:pt x="6781" y="14019"/>
                  <a:pt x="6797" y="13962"/>
                  <a:pt x="6814" y="13905"/>
                </a:cubicBezTo>
                <a:cubicBezTo>
                  <a:pt x="6823" y="13876"/>
                  <a:pt x="6834" y="13831"/>
                  <a:pt x="6844" y="13795"/>
                </a:cubicBezTo>
                <a:cubicBezTo>
                  <a:pt x="6916" y="13494"/>
                  <a:pt x="6998" y="13194"/>
                  <a:pt x="7061" y="13023"/>
                </a:cubicBezTo>
                <a:cubicBezTo>
                  <a:pt x="7090" y="12945"/>
                  <a:pt x="7149" y="12681"/>
                  <a:pt x="7193" y="12438"/>
                </a:cubicBezTo>
                <a:cubicBezTo>
                  <a:pt x="7210" y="12344"/>
                  <a:pt x="7233" y="12243"/>
                  <a:pt x="7255" y="12145"/>
                </a:cubicBezTo>
                <a:cubicBezTo>
                  <a:pt x="7264" y="12104"/>
                  <a:pt x="7274" y="12058"/>
                  <a:pt x="7283" y="12020"/>
                </a:cubicBezTo>
                <a:cubicBezTo>
                  <a:pt x="7308" y="11915"/>
                  <a:pt x="7334" y="11814"/>
                  <a:pt x="7353" y="11757"/>
                </a:cubicBezTo>
                <a:cubicBezTo>
                  <a:pt x="7413" y="11578"/>
                  <a:pt x="7638" y="11089"/>
                  <a:pt x="7835" y="10699"/>
                </a:cubicBezTo>
                <a:cubicBezTo>
                  <a:pt x="7835" y="10697"/>
                  <a:pt x="7838" y="10690"/>
                  <a:pt x="7838" y="10689"/>
                </a:cubicBezTo>
                <a:cubicBezTo>
                  <a:pt x="7838" y="10673"/>
                  <a:pt x="7864" y="10617"/>
                  <a:pt x="7898" y="10551"/>
                </a:cubicBezTo>
                <a:cubicBezTo>
                  <a:pt x="7922" y="10500"/>
                  <a:pt x="7945" y="10457"/>
                  <a:pt x="7969" y="10420"/>
                </a:cubicBezTo>
                <a:cubicBezTo>
                  <a:pt x="7987" y="10391"/>
                  <a:pt x="8002" y="10356"/>
                  <a:pt x="8018" y="10323"/>
                </a:cubicBezTo>
                <a:cubicBezTo>
                  <a:pt x="8055" y="10240"/>
                  <a:pt x="8091" y="10149"/>
                  <a:pt x="8112" y="10076"/>
                </a:cubicBezTo>
                <a:cubicBezTo>
                  <a:pt x="8114" y="10069"/>
                  <a:pt x="8122" y="10052"/>
                  <a:pt x="8126" y="10043"/>
                </a:cubicBezTo>
                <a:cubicBezTo>
                  <a:pt x="8141" y="9991"/>
                  <a:pt x="8190" y="9897"/>
                  <a:pt x="8263" y="9773"/>
                </a:cubicBezTo>
                <a:cubicBezTo>
                  <a:pt x="8339" y="9645"/>
                  <a:pt x="8438" y="9494"/>
                  <a:pt x="8540" y="9346"/>
                </a:cubicBezTo>
                <a:cubicBezTo>
                  <a:pt x="8547" y="9336"/>
                  <a:pt x="8552" y="9329"/>
                  <a:pt x="8559" y="9319"/>
                </a:cubicBezTo>
                <a:cubicBezTo>
                  <a:pt x="8603" y="9255"/>
                  <a:pt x="8648" y="9195"/>
                  <a:pt x="8691" y="9138"/>
                </a:cubicBezTo>
                <a:cubicBezTo>
                  <a:pt x="8699" y="9127"/>
                  <a:pt x="8707" y="9115"/>
                  <a:pt x="8714" y="9105"/>
                </a:cubicBezTo>
                <a:cubicBezTo>
                  <a:pt x="8867" y="8898"/>
                  <a:pt x="8982" y="8768"/>
                  <a:pt x="9117" y="8654"/>
                </a:cubicBezTo>
                <a:cubicBezTo>
                  <a:pt x="9342" y="8441"/>
                  <a:pt x="9584" y="8276"/>
                  <a:pt x="9891" y="8122"/>
                </a:cubicBezTo>
                <a:cubicBezTo>
                  <a:pt x="9947" y="8093"/>
                  <a:pt x="10018" y="8066"/>
                  <a:pt x="10095" y="8041"/>
                </a:cubicBezTo>
                <a:cubicBezTo>
                  <a:pt x="10246" y="7984"/>
                  <a:pt x="10399" y="7948"/>
                  <a:pt x="10580" y="7928"/>
                </a:cubicBezTo>
                <a:cubicBezTo>
                  <a:pt x="10871" y="7880"/>
                  <a:pt x="11181" y="7859"/>
                  <a:pt x="11424" y="7881"/>
                </a:cubicBezTo>
                <a:cubicBezTo>
                  <a:pt x="11519" y="7889"/>
                  <a:pt x="11605" y="7900"/>
                  <a:pt x="11698" y="7918"/>
                </a:cubicBezTo>
                <a:cubicBezTo>
                  <a:pt x="11829" y="7932"/>
                  <a:pt x="11926" y="7955"/>
                  <a:pt x="12009" y="7989"/>
                </a:cubicBezTo>
                <a:cubicBezTo>
                  <a:pt x="12039" y="8001"/>
                  <a:pt x="12078" y="8014"/>
                  <a:pt x="12114" y="8026"/>
                </a:cubicBezTo>
                <a:cubicBezTo>
                  <a:pt x="12253" y="8065"/>
                  <a:pt x="12377" y="8099"/>
                  <a:pt x="12608" y="8170"/>
                </a:cubicBezTo>
                <a:cubicBezTo>
                  <a:pt x="12624" y="8175"/>
                  <a:pt x="12625" y="8175"/>
                  <a:pt x="12642" y="8180"/>
                </a:cubicBezTo>
                <a:cubicBezTo>
                  <a:pt x="12732" y="8210"/>
                  <a:pt x="12818" y="8245"/>
                  <a:pt x="12901" y="8287"/>
                </a:cubicBezTo>
                <a:cubicBezTo>
                  <a:pt x="13011" y="8342"/>
                  <a:pt x="13114" y="8404"/>
                  <a:pt x="13201" y="8474"/>
                </a:cubicBezTo>
                <a:cubicBezTo>
                  <a:pt x="13226" y="8493"/>
                  <a:pt x="13245" y="8510"/>
                  <a:pt x="13262" y="8526"/>
                </a:cubicBezTo>
                <a:cubicBezTo>
                  <a:pt x="13263" y="8527"/>
                  <a:pt x="13264" y="8527"/>
                  <a:pt x="13264" y="8528"/>
                </a:cubicBezTo>
                <a:cubicBezTo>
                  <a:pt x="13282" y="8544"/>
                  <a:pt x="13297" y="8561"/>
                  <a:pt x="13313" y="8578"/>
                </a:cubicBezTo>
                <a:cubicBezTo>
                  <a:pt x="13324" y="8588"/>
                  <a:pt x="13336" y="8598"/>
                  <a:pt x="13345" y="8609"/>
                </a:cubicBezTo>
                <a:cubicBezTo>
                  <a:pt x="13395" y="8667"/>
                  <a:pt x="13465" y="8715"/>
                  <a:pt x="13503" y="8715"/>
                </a:cubicBezTo>
                <a:cubicBezTo>
                  <a:pt x="13539" y="8715"/>
                  <a:pt x="13609" y="8765"/>
                  <a:pt x="13658" y="8825"/>
                </a:cubicBezTo>
                <a:cubicBezTo>
                  <a:pt x="13659" y="8827"/>
                  <a:pt x="13669" y="8838"/>
                  <a:pt x="13671" y="8840"/>
                </a:cubicBezTo>
                <a:cubicBezTo>
                  <a:pt x="13673" y="8843"/>
                  <a:pt x="13680" y="8849"/>
                  <a:pt x="13681" y="8851"/>
                </a:cubicBezTo>
                <a:cubicBezTo>
                  <a:pt x="13683" y="8855"/>
                  <a:pt x="13691" y="8866"/>
                  <a:pt x="13694" y="8871"/>
                </a:cubicBezTo>
                <a:cubicBezTo>
                  <a:pt x="13735" y="8922"/>
                  <a:pt x="13840" y="9049"/>
                  <a:pt x="13942" y="9175"/>
                </a:cubicBezTo>
                <a:cubicBezTo>
                  <a:pt x="13951" y="9185"/>
                  <a:pt x="13954" y="9190"/>
                  <a:pt x="13963" y="9201"/>
                </a:cubicBezTo>
                <a:cubicBezTo>
                  <a:pt x="14012" y="9261"/>
                  <a:pt x="14035" y="9291"/>
                  <a:pt x="14085" y="9351"/>
                </a:cubicBezTo>
                <a:cubicBezTo>
                  <a:pt x="14090" y="9357"/>
                  <a:pt x="14095" y="9363"/>
                  <a:pt x="14099" y="9369"/>
                </a:cubicBezTo>
                <a:cubicBezTo>
                  <a:pt x="14177" y="9467"/>
                  <a:pt x="14250" y="9563"/>
                  <a:pt x="14310" y="9650"/>
                </a:cubicBezTo>
                <a:cubicBezTo>
                  <a:pt x="14312" y="9654"/>
                  <a:pt x="14313" y="9655"/>
                  <a:pt x="14315" y="9658"/>
                </a:cubicBezTo>
                <a:cubicBezTo>
                  <a:pt x="14316" y="9661"/>
                  <a:pt x="14319" y="9663"/>
                  <a:pt x="14320" y="9665"/>
                </a:cubicBezTo>
                <a:cubicBezTo>
                  <a:pt x="14323" y="9669"/>
                  <a:pt x="14325" y="9672"/>
                  <a:pt x="14328" y="9676"/>
                </a:cubicBezTo>
                <a:cubicBezTo>
                  <a:pt x="14400" y="9780"/>
                  <a:pt x="14456" y="9868"/>
                  <a:pt x="14463" y="9901"/>
                </a:cubicBezTo>
                <a:cubicBezTo>
                  <a:pt x="14466" y="9916"/>
                  <a:pt x="14475" y="9939"/>
                  <a:pt x="14487" y="9966"/>
                </a:cubicBezTo>
                <a:cubicBezTo>
                  <a:pt x="14489" y="9968"/>
                  <a:pt x="14489" y="9970"/>
                  <a:pt x="14491" y="9972"/>
                </a:cubicBezTo>
                <a:cubicBezTo>
                  <a:pt x="14531" y="10055"/>
                  <a:pt x="14609" y="10178"/>
                  <a:pt x="14692" y="10289"/>
                </a:cubicBezTo>
                <a:cubicBezTo>
                  <a:pt x="14728" y="10338"/>
                  <a:pt x="14772" y="10406"/>
                  <a:pt x="14815" y="10472"/>
                </a:cubicBezTo>
                <a:cubicBezTo>
                  <a:pt x="14848" y="10521"/>
                  <a:pt x="14875" y="10563"/>
                  <a:pt x="14909" y="10619"/>
                </a:cubicBezTo>
                <a:cubicBezTo>
                  <a:pt x="14964" y="10709"/>
                  <a:pt x="15020" y="10801"/>
                  <a:pt x="15057" y="10873"/>
                </a:cubicBezTo>
                <a:cubicBezTo>
                  <a:pt x="15144" y="11039"/>
                  <a:pt x="15244" y="11210"/>
                  <a:pt x="15338" y="11355"/>
                </a:cubicBezTo>
                <a:cubicBezTo>
                  <a:pt x="15361" y="11391"/>
                  <a:pt x="15382" y="11423"/>
                  <a:pt x="15404" y="11456"/>
                </a:cubicBezTo>
                <a:cubicBezTo>
                  <a:pt x="15488" y="11578"/>
                  <a:pt x="15563" y="11677"/>
                  <a:pt x="15607" y="11713"/>
                </a:cubicBezTo>
                <a:cubicBezTo>
                  <a:pt x="15643" y="11742"/>
                  <a:pt x="15706" y="11878"/>
                  <a:pt x="15757" y="12025"/>
                </a:cubicBezTo>
                <a:cubicBezTo>
                  <a:pt x="15757" y="12026"/>
                  <a:pt x="15758" y="12026"/>
                  <a:pt x="15758" y="12027"/>
                </a:cubicBezTo>
                <a:cubicBezTo>
                  <a:pt x="15758" y="12028"/>
                  <a:pt x="15759" y="12029"/>
                  <a:pt x="15759" y="12030"/>
                </a:cubicBezTo>
                <a:cubicBezTo>
                  <a:pt x="15765" y="12047"/>
                  <a:pt x="15772" y="12060"/>
                  <a:pt x="15777" y="12077"/>
                </a:cubicBezTo>
                <a:cubicBezTo>
                  <a:pt x="15830" y="12245"/>
                  <a:pt x="15900" y="12398"/>
                  <a:pt x="15931" y="12417"/>
                </a:cubicBezTo>
                <a:cubicBezTo>
                  <a:pt x="15963" y="12435"/>
                  <a:pt x="16022" y="12550"/>
                  <a:pt x="16064" y="12672"/>
                </a:cubicBezTo>
                <a:cubicBezTo>
                  <a:pt x="16105" y="12794"/>
                  <a:pt x="16268" y="13102"/>
                  <a:pt x="16425" y="13358"/>
                </a:cubicBezTo>
                <a:cubicBezTo>
                  <a:pt x="16447" y="13395"/>
                  <a:pt x="16461" y="13423"/>
                  <a:pt x="16482" y="13458"/>
                </a:cubicBezTo>
                <a:cubicBezTo>
                  <a:pt x="16510" y="13505"/>
                  <a:pt x="16533" y="13542"/>
                  <a:pt x="16556" y="13585"/>
                </a:cubicBezTo>
                <a:cubicBezTo>
                  <a:pt x="16641" y="13733"/>
                  <a:pt x="16707" y="13855"/>
                  <a:pt x="16708" y="13876"/>
                </a:cubicBezTo>
                <a:cubicBezTo>
                  <a:pt x="16708" y="13876"/>
                  <a:pt x="16709" y="13875"/>
                  <a:pt x="16709" y="13876"/>
                </a:cubicBezTo>
                <a:cubicBezTo>
                  <a:pt x="16709" y="13876"/>
                  <a:pt x="16710" y="13877"/>
                  <a:pt x="16710" y="13877"/>
                </a:cubicBezTo>
                <a:cubicBezTo>
                  <a:pt x="16720" y="13890"/>
                  <a:pt x="16728" y="13900"/>
                  <a:pt x="16736" y="13908"/>
                </a:cubicBezTo>
                <a:cubicBezTo>
                  <a:pt x="16743" y="13914"/>
                  <a:pt x="16749" y="13920"/>
                  <a:pt x="16756" y="13923"/>
                </a:cubicBezTo>
                <a:cubicBezTo>
                  <a:pt x="16760" y="13925"/>
                  <a:pt x="16765" y="13929"/>
                  <a:pt x="16769" y="13929"/>
                </a:cubicBezTo>
                <a:cubicBezTo>
                  <a:pt x="16775" y="13929"/>
                  <a:pt x="16783" y="13934"/>
                  <a:pt x="16791" y="13942"/>
                </a:cubicBezTo>
                <a:cubicBezTo>
                  <a:pt x="16801" y="13951"/>
                  <a:pt x="16812" y="13963"/>
                  <a:pt x="16822" y="13979"/>
                </a:cubicBezTo>
                <a:cubicBezTo>
                  <a:pt x="16830" y="13991"/>
                  <a:pt x="16837" y="14011"/>
                  <a:pt x="16845" y="14026"/>
                </a:cubicBezTo>
                <a:cubicBezTo>
                  <a:pt x="16857" y="14049"/>
                  <a:pt x="16870" y="14070"/>
                  <a:pt x="16880" y="14097"/>
                </a:cubicBezTo>
                <a:cubicBezTo>
                  <a:pt x="16912" y="14190"/>
                  <a:pt x="17031" y="14357"/>
                  <a:pt x="17145" y="14466"/>
                </a:cubicBezTo>
                <a:cubicBezTo>
                  <a:pt x="17259" y="14576"/>
                  <a:pt x="17352" y="14697"/>
                  <a:pt x="17352" y="14736"/>
                </a:cubicBezTo>
                <a:cubicBezTo>
                  <a:pt x="17352" y="14756"/>
                  <a:pt x="17365" y="14814"/>
                  <a:pt x="17387" y="14892"/>
                </a:cubicBezTo>
                <a:cubicBezTo>
                  <a:pt x="17409" y="14969"/>
                  <a:pt x="17439" y="15064"/>
                  <a:pt x="17472" y="15162"/>
                </a:cubicBezTo>
                <a:cubicBezTo>
                  <a:pt x="17501" y="15246"/>
                  <a:pt x="17524" y="15312"/>
                  <a:pt x="17543" y="15361"/>
                </a:cubicBezTo>
                <a:cubicBezTo>
                  <a:pt x="17563" y="15409"/>
                  <a:pt x="17579" y="15442"/>
                  <a:pt x="17596" y="15464"/>
                </a:cubicBezTo>
                <a:cubicBezTo>
                  <a:pt x="17631" y="15510"/>
                  <a:pt x="17669" y="15514"/>
                  <a:pt x="17739" y="15514"/>
                </a:cubicBezTo>
                <a:cubicBezTo>
                  <a:pt x="17751" y="15514"/>
                  <a:pt x="17762" y="15511"/>
                  <a:pt x="17774" y="15510"/>
                </a:cubicBezTo>
                <a:cubicBezTo>
                  <a:pt x="17820" y="15505"/>
                  <a:pt x="17865" y="15494"/>
                  <a:pt x="17908" y="15474"/>
                </a:cubicBezTo>
                <a:cubicBezTo>
                  <a:pt x="17942" y="15452"/>
                  <a:pt x="17974" y="15421"/>
                  <a:pt x="18006" y="15377"/>
                </a:cubicBezTo>
                <a:cubicBezTo>
                  <a:pt x="18058" y="15304"/>
                  <a:pt x="18084" y="15245"/>
                  <a:pt x="18082" y="15176"/>
                </a:cubicBezTo>
                <a:cubicBezTo>
                  <a:pt x="18078" y="15152"/>
                  <a:pt x="18071" y="15125"/>
                  <a:pt x="18064" y="15099"/>
                </a:cubicBezTo>
                <a:cubicBezTo>
                  <a:pt x="18054" y="15066"/>
                  <a:pt x="18043" y="15034"/>
                  <a:pt x="18027" y="14998"/>
                </a:cubicBezTo>
                <a:cubicBezTo>
                  <a:pt x="18027" y="14998"/>
                  <a:pt x="18027" y="14997"/>
                  <a:pt x="18027" y="14997"/>
                </a:cubicBezTo>
                <a:cubicBezTo>
                  <a:pt x="18008" y="14957"/>
                  <a:pt x="17986" y="14916"/>
                  <a:pt x="17955" y="14864"/>
                </a:cubicBezTo>
                <a:cubicBezTo>
                  <a:pt x="17898" y="14771"/>
                  <a:pt x="17830" y="14630"/>
                  <a:pt x="17803" y="14552"/>
                </a:cubicBezTo>
                <a:cubicBezTo>
                  <a:pt x="17777" y="14474"/>
                  <a:pt x="17684" y="14284"/>
                  <a:pt x="17597" y="14128"/>
                </a:cubicBezTo>
                <a:cubicBezTo>
                  <a:pt x="17510" y="13972"/>
                  <a:pt x="17336" y="13624"/>
                  <a:pt x="17210" y="13355"/>
                </a:cubicBezTo>
                <a:cubicBezTo>
                  <a:pt x="17084" y="13086"/>
                  <a:pt x="16894" y="12704"/>
                  <a:pt x="16787" y="12506"/>
                </a:cubicBezTo>
                <a:cubicBezTo>
                  <a:pt x="16680" y="12307"/>
                  <a:pt x="16480" y="11889"/>
                  <a:pt x="16342" y="11577"/>
                </a:cubicBezTo>
                <a:cubicBezTo>
                  <a:pt x="16204" y="11265"/>
                  <a:pt x="16051" y="10964"/>
                  <a:pt x="16004" y="10907"/>
                </a:cubicBezTo>
                <a:cubicBezTo>
                  <a:pt x="15956" y="10850"/>
                  <a:pt x="15917" y="10769"/>
                  <a:pt x="15917" y="10726"/>
                </a:cubicBezTo>
                <a:cubicBezTo>
                  <a:pt x="15917" y="10683"/>
                  <a:pt x="15678" y="10289"/>
                  <a:pt x="15386" y="9851"/>
                </a:cubicBezTo>
                <a:cubicBezTo>
                  <a:pt x="15001" y="9273"/>
                  <a:pt x="14871" y="9045"/>
                  <a:pt x="14913" y="9021"/>
                </a:cubicBezTo>
                <a:cubicBezTo>
                  <a:pt x="14978" y="8984"/>
                  <a:pt x="15108" y="9121"/>
                  <a:pt x="15252" y="9379"/>
                </a:cubicBezTo>
                <a:cubicBezTo>
                  <a:pt x="15305" y="9473"/>
                  <a:pt x="15470" y="9698"/>
                  <a:pt x="15617" y="9878"/>
                </a:cubicBezTo>
                <a:cubicBezTo>
                  <a:pt x="15764" y="10059"/>
                  <a:pt x="15916" y="10299"/>
                  <a:pt x="15956" y="10411"/>
                </a:cubicBezTo>
                <a:cubicBezTo>
                  <a:pt x="15996" y="10522"/>
                  <a:pt x="16060" y="10665"/>
                  <a:pt x="16097" y="10728"/>
                </a:cubicBezTo>
                <a:cubicBezTo>
                  <a:pt x="16198" y="10895"/>
                  <a:pt x="16525" y="11293"/>
                  <a:pt x="16634" y="11380"/>
                </a:cubicBezTo>
                <a:cubicBezTo>
                  <a:pt x="16855" y="11556"/>
                  <a:pt x="17011" y="11803"/>
                  <a:pt x="17035" y="12015"/>
                </a:cubicBezTo>
                <a:cubicBezTo>
                  <a:pt x="17048" y="12132"/>
                  <a:pt x="17082" y="12256"/>
                  <a:pt x="17110" y="12292"/>
                </a:cubicBezTo>
                <a:cubicBezTo>
                  <a:pt x="17139" y="12328"/>
                  <a:pt x="17163" y="12388"/>
                  <a:pt x="17163" y="12426"/>
                </a:cubicBezTo>
                <a:cubicBezTo>
                  <a:pt x="17163" y="12464"/>
                  <a:pt x="17195" y="12541"/>
                  <a:pt x="17236" y="12596"/>
                </a:cubicBezTo>
                <a:cubicBezTo>
                  <a:pt x="17277" y="12652"/>
                  <a:pt x="17349" y="12879"/>
                  <a:pt x="17396" y="13101"/>
                </a:cubicBezTo>
                <a:cubicBezTo>
                  <a:pt x="17484" y="13522"/>
                  <a:pt x="17802" y="14300"/>
                  <a:pt x="17989" y="14552"/>
                </a:cubicBezTo>
                <a:cubicBezTo>
                  <a:pt x="18047" y="14630"/>
                  <a:pt x="18141" y="14814"/>
                  <a:pt x="18197" y="14960"/>
                </a:cubicBezTo>
                <a:cubicBezTo>
                  <a:pt x="18277" y="15166"/>
                  <a:pt x="18405" y="15373"/>
                  <a:pt x="18523" y="15511"/>
                </a:cubicBezTo>
                <a:cubicBezTo>
                  <a:pt x="18595" y="15590"/>
                  <a:pt x="18666" y="15653"/>
                  <a:pt x="18722" y="15666"/>
                </a:cubicBezTo>
                <a:cubicBezTo>
                  <a:pt x="18739" y="15671"/>
                  <a:pt x="18750" y="15672"/>
                  <a:pt x="18763" y="15675"/>
                </a:cubicBezTo>
                <a:cubicBezTo>
                  <a:pt x="18775" y="15672"/>
                  <a:pt x="18783" y="15669"/>
                  <a:pt x="18793" y="15666"/>
                </a:cubicBezTo>
                <a:cubicBezTo>
                  <a:pt x="18818" y="15652"/>
                  <a:pt x="18842" y="15623"/>
                  <a:pt x="18868" y="15574"/>
                </a:cubicBezTo>
                <a:cubicBezTo>
                  <a:pt x="18886" y="15540"/>
                  <a:pt x="18899" y="15507"/>
                  <a:pt x="18910" y="15474"/>
                </a:cubicBezTo>
                <a:cubicBezTo>
                  <a:pt x="18912" y="15463"/>
                  <a:pt x="18913" y="15457"/>
                  <a:pt x="18915" y="15445"/>
                </a:cubicBezTo>
                <a:cubicBezTo>
                  <a:pt x="18922" y="15404"/>
                  <a:pt x="18926" y="15370"/>
                  <a:pt x="18929" y="15340"/>
                </a:cubicBezTo>
                <a:cubicBezTo>
                  <a:pt x="18929" y="15333"/>
                  <a:pt x="18928" y="15326"/>
                  <a:pt x="18928" y="15319"/>
                </a:cubicBezTo>
                <a:cubicBezTo>
                  <a:pt x="18922" y="15217"/>
                  <a:pt x="18883" y="15104"/>
                  <a:pt x="18804" y="14955"/>
                </a:cubicBezTo>
                <a:cubicBezTo>
                  <a:pt x="18732" y="14818"/>
                  <a:pt x="18673" y="14684"/>
                  <a:pt x="18673" y="14657"/>
                </a:cubicBezTo>
                <a:cubicBezTo>
                  <a:pt x="18673" y="14630"/>
                  <a:pt x="18569" y="14418"/>
                  <a:pt x="18442" y="14186"/>
                </a:cubicBezTo>
                <a:cubicBezTo>
                  <a:pt x="18236" y="13810"/>
                  <a:pt x="18132" y="13566"/>
                  <a:pt x="17989" y="13138"/>
                </a:cubicBezTo>
                <a:cubicBezTo>
                  <a:pt x="17965" y="13069"/>
                  <a:pt x="17939" y="12998"/>
                  <a:pt x="17918" y="12933"/>
                </a:cubicBezTo>
                <a:cubicBezTo>
                  <a:pt x="17898" y="12868"/>
                  <a:pt x="17877" y="12808"/>
                  <a:pt x="17856" y="12747"/>
                </a:cubicBezTo>
                <a:cubicBezTo>
                  <a:pt x="17832" y="12676"/>
                  <a:pt x="17809" y="12608"/>
                  <a:pt x="17786" y="12543"/>
                </a:cubicBezTo>
                <a:cubicBezTo>
                  <a:pt x="17756" y="12462"/>
                  <a:pt x="17725" y="12382"/>
                  <a:pt x="17694" y="12305"/>
                </a:cubicBezTo>
                <a:cubicBezTo>
                  <a:pt x="17671" y="12247"/>
                  <a:pt x="17645" y="12182"/>
                  <a:pt x="17632" y="12158"/>
                </a:cubicBezTo>
                <a:cubicBezTo>
                  <a:pt x="17594" y="12091"/>
                  <a:pt x="17569" y="12029"/>
                  <a:pt x="17555" y="11983"/>
                </a:cubicBezTo>
                <a:cubicBezTo>
                  <a:pt x="17551" y="11973"/>
                  <a:pt x="17548" y="11964"/>
                  <a:pt x="17543" y="11954"/>
                </a:cubicBezTo>
                <a:cubicBezTo>
                  <a:pt x="17488" y="11836"/>
                  <a:pt x="17431" y="11719"/>
                  <a:pt x="17371" y="11606"/>
                </a:cubicBezTo>
                <a:cubicBezTo>
                  <a:pt x="17338" y="11544"/>
                  <a:pt x="17311" y="11485"/>
                  <a:pt x="17279" y="11423"/>
                </a:cubicBezTo>
                <a:cubicBezTo>
                  <a:pt x="17227" y="11325"/>
                  <a:pt x="17179" y="11227"/>
                  <a:pt x="17131" y="11127"/>
                </a:cubicBezTo>
                <a:cubicBezTo>
                  <a:pt x="17123" y="11111"/>
                  <a:pt x="17118" y="11098"/>
                  <a:pt x="17110" y="11082"/>
                </a:cubicBezTo>
                <a:cubicBezTo>
                  <a:pt x="17068" y="10994"/>
                  <a:pt x="17039" y="10925"/>
                  <a:pt x="17006" y="10849"/>
                </a:cubicBezTo>
                <a:cubicBezTo>
                  <a:pt x="16989" y="10812"/>
                  <a:pt x="16970" y="10771"/>
                  <a:pt x="16954" y="10734"/>
                </a:cubicBezTo>
                <a:cubicBezTo>
                  <a:pt x="16950" y="10724"/>
                  <a:pt x="16946" y="10716"/>
                  <a:pt x="16942" y="10707"/>
                </a:cubicBezTo>
                <a:cubicBezTo>
                  <a:pt x="16919" y="10652"/>
                  <a:pt x="16896" y="10595"/>
                  <a:pt x="16878" y="10548"/>
                </a:cubicBezTo>
                <a:cubicBezTo>
                  <a:pt x="16771" y="10278"/>
                  <a:pt x="16713" y="10080"/>
                  <a:pt x="16747" y="10048"/>
                </a:cubicBezTo>
                <a:cubicBezTo>
                  <a:pt x="16810" y="9990"/>
                  <a:pt x="17282" y="10794"/>
                  <a:pt x="17622" y="11540"/>
                </a:cubicBezTo>
                <a:cubicBezTo>
                  <a:pt x="17722" y="11760"/>
                  <a:pt x="17834" y="12020"/>
                  <a:pt x="17947" y="12289"/>
                </a:cubicBezTo>
                <a:cubicBezTo>
                  <a:pt x="18099" y="12634"/>
                  <a:pt x="18220" y="12915"/>
                  <a:pt x="18220" y="12928"/>
                </a:cubicBezTo>
                <a:cubicBezTo>
                  <a:pt x="18220" y="12946"/>
                  <a:pt x="18269" y="13069"/>
                  <a:pt x="18329" y="13203"/>
                </a:cubicBezTo>
                <a:cubicBezTo>
                  <a:pt x="18341" y="13229"/>
                  <a:pt x="18366" y="13300"/>
                  <a:pt x="18384" y="13344"/>
                </a:cubicBezTo>
                <a:cubicBezTo>
                  <a:pt x="18388" y="13353"/>
                  <a:pt x="18392" y="13365"/>
                  <a:pt x="18396" y="13371"/>
                </a:cubicBezTo>
                <a:cubicBezTo>
                  <a:pt x="18400" y="13379"/>
                  <a:pt x="18425" y="13447"/>
                  <a:pt x="18437" y="13476"/>
                </a:cubicBezTo>
                <a:cubicBezTo>
                  <a:pt x="18456" y="13526"/>
                  <a:pt x="18468" y="13562"/>
                  <a:pt x="18489" y="13619"/>
                </a:cubicBezTo>
                <a:cubicBezTo>
                  <a:pt x="18499" y="13645"/>
                  <a:pt x="18502" y="13646"/>
                  <a:pt x="18512" y="13675"/>
                </a:cubicBezTo>
                <a:cubicBezTo>
                  <a:pt x="18595" y="13891"/>
                  <a:pt x="18665" y="14082"/>
                  <a:pt x="18714" y="14227"/>
                </a:cubicBezTo>
                <a:cubicBezTo>
                  <a:pt x="18785" y="14437"/>
                  <a:pt x="18902" y="14737"/>
                  <a:pt x="18974" y="14892"/>
                </a:cubicBezTo>
                <a:cubicBezTo>
                  <a:pt x="19047" y="15047"/>
                  <a:pt x="19209" y="15390"/>
                  <a:pt x="19333" y="15655"/>
                </a:cubicBezTo>
                <a:cubicBezTo>
                  <a:pt x="19548" y="16113"/>
                  <a:pt x="19657" y="16245"/>
                  <a:pt x="19833" y="16252"/>
                </a:cubicBezTo>
                <a:cubicBezTo>
                  <a:pt x="19834" y="16252"/>
                  <a:pt x="19835" y="16252"/>
                  <a:pt x="19835" y="16252"/>
                </a:cubicBezTo>
                <a:cubicBezTo>
                  <a:pt x="19843" y="16252"/>
                  <a:pt x="19848" y="16248"/>
                  <a:pt x="19854" y="16247"/>
                </a:cubicBezTo>
                <a:cubicBezTo>
                  <a:pt x="19860" y="16246"/>
                  <a:pt x="19868" y="16248"/>
                  <a:pt x="19873" y="16246"/>
                </a:cubicBezTo>
                <a:cubicBezTo>
                  <a:pt x="19874" y="16245"/>
                  <a:pt x="19874" y="16246"/>
                  <a:pt x="19875" y="16246"/>
                </a:cubicBezTo>
                <a:cubicBezTo>
                  <a:pt x="19875" y="16245"/>
                  <a:pt x="19876" y="16244"/>
                  <a:pt x="19876" y="16244"/>
                </a:cubicBezTo>
                <a:cubicBezTo>
                  <a:pt x="19885" y="16240"/>
                  <a:pt x="19890" y="16232"/>
                  <a:pt x="19896" y="16223"/>
                </a:cubicBezTo>
                <a:cubicBezTo>
                  <a:pt x="19898" y="16218"/>
                  <a:pt x="19902" y="16215"/>
                  <a:pt x="19904" y="16208"/>
                </a:cubicBezTo>
                <a:cubicBezTo>
                  <a:pt x="19905" y="16206"/>
                  <a:pt x="19906" y="16199"/>
                  <a:pt x="19906" y="16195"/>
                </a:cubicBezTo>
                <a:cubicBezTo>
                  <a:pt x="19910" y="16180"/>
                  <a:pt x="19913" y="16162"/>
                  <a:pt x="19915" y="16137"/>
                </a:cubicBezTo>
                <a:cubicBezTo>
                  <a:pt x="19915" y="16134"/>
                  <a:pt x="19915" y="16130"/>
                  <a:pt x="19915" y="16128"/>
                </a:cubicBezTo>
                <a:cubicBezTo>
                  <a:pt x="19916" y="16097"/>
                  <a:pt x="19918" y="16061"/>
                  <a:pt x="19918" y="16014"/>
                </a:cubicBezTo>
                <a:cubicBezTo>
                  <a:pt x="19918" y="16013"/>
                  <a:pt x="19918" y="16014"/>
                  <a:pt x="19918" y="16013"/>
                </a:cubicBezTo>
                <a:cubicBezTo>
                  <a:pt x="19918" y="15964"/>
                  <a:pt x="19913" y="15920"/>
                  <a:pt x="19909" y="15875"/>
                </a:cubicBezTo>
                <a:cubicBezTo>
                  <a:pt x="19897" y="15771"/>
                  <a:pt x="19872" y="15657"/>
                  <a:pt x="19833" y="15529"/>
                </a:cubicBezTo>
                <a:cubicBezTo>
                  <a:pt x="19781" y="15373"/>
                  <a:pt x="19704" y="15185"/>
                  <a:pt x="19575" y="14903"/>
                </a:cubicBezTo>
                <a:cubicBezTo>
                  <a:pt x="19548" y="14846"/>
                  <a:pt x="19538" y="14821"/>
                  <a:pt x="19520" y="14778"/>
                </a:cubicBezTo>
                <a:cubicBezTo>
                  <a:pt x="19451" y="14629"/>
                  <a:pt x="19404" y="14523"/>
                  <a:pt x="19363" y="14431"/>
                </a:cubicBezTo>
                <a:cubicBezTo>
                  <a:pt x="19325" y="14351"/>
                  <a:pt x="19277" y="14251"/>
                  <a:pt x="19277" y="14245"/>
                </a:cubicBezTo>
                <a:cubicBezTo>
                  <a:pt x="19277" y="14240"/>
                  <a:pt x="19243" y="14163"/>
                  <a:pt x="19230" y="14130"/>
                </a:cubicBezTo>
                <a:cubicBezTo>
                  <a:pt x="19217" y="14104"/>
                  <a:pt x="19207" y="14076"/>
                  <a:pt x="19196" y="14057"/>
                </a:cubicBezTo>
                <a:cubicBezTo>
                  <a:pt x="19166" y="14002"/>
                  <a:pt x="19092" y="13817"/>
                  <a:pt x="19031" y="13646"/>
                </a:cubicBezTo>
                <a:cubicBezTo>
                  <a:pt x="18971" y="13475"/>
                  <a:pt x="18862" y="13190"/>
                  <a:pt x="18788" y="13014"/>
                </a:cubicBezTo>
                <a:cubicBezTo>
                  <a:pt x="18714" y="12837"/>
                  <a:pt x="18587" y="12509"/>
                  <a:pt x="18503" y="12286"/>
                </a:cubicBezTo>
                <a:cubicBezTo>
                  <a:pt x="18430" y="12087"/>
                  <a:pt x="18343" y="11858"/>
                  <a:pt x="18286" y="11711"/>
                </a:cubicBezTo>
                <a:cubicBezTo>
                  <a:pt x="18250" y="11637"/>
                  <a:pt x="18220" y="11563"/>
                  <a:pt x="18220" y="11538"/>
                </a:cubicBezTo>
                <a:cubicBezTo>
                  <a:pt x="18220" y="11537"/>
                  <a:pt x="18217" y="11531"/>
                  <a:pt x="18217" y="11528"/>
                </a:cubicBezTo>
                <a:cubicBezTo>
                  <a:pt x="18188" y="11453"/>
                  <a:pt x="18172" y="11407"/>
                  <a:pt x="18152" y="11354"/>
                </a:cubicBezTo>
                <a:cubicBezTo>
                  <a:pt x="18147" y="11343"/>
                  <a:pt x="18144" y="11335"/>
                  <a:pt x="18139" y="11325"/>
                </a:cubicBezTo>
                <a:cubicBezTo>
                  <a:pt x="18115" y="11275"/>
                  <a:pt x="18097" y="11223"/>
                  <a:pt x="18088" y="11177"/>
                </a:cubicBezTo>
                <a:cubicBezTo>
                  <a:pt x="18050" y="11060"/>
                  <a:pt x="18040" y="11002"/>
                  <a:pt x="18059" y="10974"/>
                </a:cubicBezTo>
                <a:cubicBezTo>
                  <a:pt x="18070" y="10958"/>
                  <a:pt x="18094" y="10976"/>
                  <a:pt x="18122" y="11006"/>
                </a:cubicBezTo>
                <a:cubicBezTo>
                  <a:pt x="18122" y="11006"/>
                  <a:pt x="18124" y="11007"/>
                  <a:pt x="18124" y="11008"/>
                </a:cubicBezTo>
                <a:cubicBezTo>
                  <a:pt x="18142" y="11016"/>
                  <a:pt x="18169" y="11051"/>
                  <a:pt x="18216" y="11118"/>
                </a:cubicBezTo>
                <a:cubicBezTo>
                  <a:pt x="18216" y="11118"/>
                  <a:pt x="18216" y="11120"/>
                  <a:pt x="18217" y="11121"/>
                </a:cubicBezTo>
                <a:cubicBezTo>
                  <a:pt x="18218" y="11122"/>
                  <a:pt x="18218" y="11121"/>
                  <a:pt x="18219" y="11122"/>
                </a:cubicBezTo>
                <a:cubicBezTo>
                  <a:pt x="18225" y="11132"/>
                  <a:pt x="18232" y="11145"/>
                  <a:pt x="18238" y="11155"/>
                </a:cubicBezTo>
                <a:cubicBezTo>
                  <a:pt x="18292" y="11239"/>
                  <a:pt x="18350" y="11350"/>
                  <a:pt x="18375" y="11423"/>
                </a:cubicBezTo>
                <a:cubicBezTo>
                  <a:pt x="18376" y="11425"/>
                  <a:pt x="18376" y="11427"/>
                  <a:pt x="18376" y="11428"/>
                </a:cubicBezTo>
                <a:cubicBezTo>
                  <a:pt x="18431" y="11528"/>
                  <a:pt x="18486" y="11629"/>
                  <a:pt x="18552" y="11753"/>
                </a:cubicBezTo>
                <a:cubicBezTo>
                  <a:pt x="18634" y="11883"/>
                  <a:pt x="18765" y="12140"/>
                  <a:pt x="18908" y="12441"/>
                </a:cubicBezTo>
                <a:cubicBezTo>
                  <a:pt x="18910" y="12445"/>
                  <a:pt x="18910" y="12446"/>
                  <a:pt x="18912" y="12451"/>
                </a:cubicBezTo>
                <a:cubicBezTo>
                  <a:pt x="18977" y="12582"/>
                  <a:pt x="19031" y="12692"/>
                  <a:pt x="19058" y="12756"/>
                </a:cubicBezTo>
                <a:cubicBezTo>
                  <a:pt x="19110" y="12875"/>
                  <a:pt x="19192" y="13054"/>
                  <a:pt x="19252" y="13180"/>
                </a:cubicBezTo>
                <a:cubicBezTo>
                  <a:pt x="19256" y="13189"/>
                  <a:pt x="19268" y="13213"/>
                  <a:pt x="19272" y="13221"/>
                </a:cubicBezTo>
                <a:cubicBezTo>
                  <a:pt x="19287" y="13252"/>
                  <a:pt x="19300" y="13288"/>
                  <a:pt x="19315" y="13322"/>
                </a:cubicBezTo>
                <a:cubicBezTo>
                  <a:pt x="19359" y="13425"/>
                  <a:pt x="19398" y="13531"/>
                  <a:pt x="19410" y="13589"/>
                </a:cubicBezTo>
                <a:cubicBezTo>
                  <a:pt x="19414" y="13610"/>
                  <a:pt x="19430" y="13661"/>
                  <a:pt x="19442" y="13701"/>
                </a:cubicBezTo>
                <a:cubicBezTo>
                  <a:pt x="19451" y="13732"/>
                  <a:pt x="19457" y="13753"/>
                  <a:pt x="19470" y="13793"/>
                </a:cubicBezTo>
                <a:cubicBezTo>
                  <a:pt x="19491" y="13854"/>
                  <a:pt x="19522" y="13942"/>
                  <a:pt x="19548" y="14015"/>
                </a:cubicBezTo>
                <a:cubicBezTo>
                  <a:pt x="19558" y="14044"/>
                  <a:pt x="19568" y="14070"/>
                  <a:pt x="19579" y="14099"/>
                </a:cubicBezTo>
                <a:cubicBezTo>
                  <a:pt x="19721" y="14470"/>
                  <a:pt x="19864" y="14873"/>
                  <a:pt x="19980" y="15220"/>
                </a:cubicBezTo>
                <a:cubicBezTo>
                  <a:pt x="20021" y="15341"/>
                  <a:pt x="20054" y="15448"/>
                  <a:pt x="20083" y="15545"/>
                </a:cubicBezTo>
                <a:cubicBezTo>
                  <a:pt x="20083" y="15546"/>
                  <a:pt x="20084" y="15547"/>
                  <a:pt x="20084" y="15548"/>
                </a:cubicBezTo>
                <a:cubicBezTo>
                  <a:pt x="20140" y="15727"/>
                  <a:pt x="20186" y="15883"/>
                  <a:pt x="20206" y="15975"/>
                </a:cubicBezTo>
                <a:cubicBezTo>
                  <a:pt x="20263" y="16241"/>
                  <a:pt x="20361" y="16516"/>
                  <a:pt x="20433" y="16653"/>
                </a:cubicBezTo>
                <a:cubicBezTo>
                  <a:pt x="20437" y="16659"/>
                  <a:pt x="20441" y="16670"/>
                  <a:pt x="20445" y="16676"/>
                </a:cubicBezTo>
                <a:cubicBezTo>
                  <a:pt x="20445" y="16676"/>
                  <a:pt x="20446" y="16676"/>
                  <a:pt x="20446" y="16676"/>
                </a:cubicBezTo>
                <a:cubicBezTo>
                  <a:pt x="20446" y="16676"/>
                  <a:pt x="20446" y="16677"/>
                  <a:pt x="20446" y="16678"/>
                </a:cubicBezTo>
                <a:cubicBezTo>
                  <a:pt x="20447" y="16679"/>
                  <a:pt x="20447" y="16678"/>
                  <a:pt x="20448" y="16679"/>
                </a:cubicBezTo>
                <a:cubicBezTo>
                  <a:pt x="20471" y="16709"/>
                  <a:pt x="20486" y="16728"/>
                  <a:pt x="20497" y="16737"/>
                </a:cubicBezTo>
                <a:cubicBezTo>
                  <a:pt x="20511" y="16742"/>
                  <a:pt x="20521" y="16730"/>
                  <a:pt x="20522" y="16689"/>
                </a:cubicBezTo>
                <a:cubicBezTo>
                  <a:pt x="20522" y="16689"/>
                  <a:pt x="20522" y="16687"/>
                  <a:pt x="20522" y="16687"/>
                </a:cubicBezTo>
                <a:cubicBezTo>
                  <a:pt x="20522" y="16684"/>
                  <a:pt x="20522" y="16681"/>
                  <a:pt x="20522" y="16678"/>
                </a:cubicBezTo>
                <a:cubicBezTo>
                  <a:pt x="20521" y="16590"/>
                  <a:pt x="20501" y="16437"/>
                  <a:pt x="20472" y="16263"/>
                </a:cubicBezTo>
                <a:cubicBezTo>
                  <a:pt x="20430" y="16033"/>
                  <a:pt x="20366" y="15745"/>
                  <a:pt x="20284" y="15424"/>
                </a:cubicBezTo>
                <a:cubicBezTo>
                  <a:pt x="20093" y="14736"/>
                  <a:pt x="19686" y="13462"/>
                  <a:pt x="19569" y="13203"/>
                </a:cubicBezTo>
                <a:cubicBezTo>
                  <a:pt x="19566" y="13196"/>
                  <a:pt x="19564" y="13191"/>
                  <a:pt x="19562" y="13185"/>
                </a:cubicBezTo>
                <a:cubicBezTo>
                  <a:pt x="19513" y="13077"/>
                  <a:pt x="19492" y="13010"/>
                  <a:pt x="19488" y="12962"/>
                </a:cubicBezTo>
                <a:cubicBezTo>
                  <a:pt x="19488" y="12961"/>
                  <a:pt x="19487" y="12959"/>
                  <a:pt x="19487" y="12959"/>
                </a:cubicBezTo>
                <a:cubicBezTo>
                  <a:pt x="19480" y="12919"/>
                  <a:pt x="19478" y="12885"/>
                  <a:pt x="19484" y="12863"/>
                </a:cubicBezTo>
                <a:cubicBezTo>
                  <a:pt x="19497" y="12813"/>
                  <a:pt x="19520" y="12818"/>
                  <a:pt x="19575" y="12891"/>
                </a:cubicBezTo>
                <a:cubicBezTo>
                  <a:pt x="19609" y="12920"/>
                  <a:pt x="19653" y="12992"/>
                  <a:pt x="19703" y="13088"/>
                </a:cubicBezTo>
                <a:cubicBezTo>
                  <a:pt x="19886" y="13397"/>
                  <a:pt x="20099" y="14003"/>
                  <a:pt x="20493" y="15346"/>
                </a:cubicBezTo>
                <a:cubicBezTo>
                  <a:pt x="20644" y="15863"/>
                  <a:pt x="20739" y="16115"/>
                  <a:pt x="20823" y="16208"/>
                </a:cubicBezTo>
                <a:cubicBezTo>
                  <a:pt x="20833" y="16219"/>
                  <a:pt x="20841" y="16223"/>
                  <a:pt x="20850" y="16229"/>
                </a:cubicBezTo>
                <a:cubicBezTo>
                  <a:pt x="20856" y="16233"/>
                  <a:pt x="20860" y="16240"/>
                  <a:pt x="20865" y="16242"/>
                </a:cubicBezTo>
                <a:cubicBezTo>
                  <a:pt x="20879" y="16249"/>
                  <a:pt x="20893" y="16252"/>
                  <a:pt x="20906" y="16252"/>
                </a:cubicBezTo>
                <a:cubicBezTo>
                  <a:pt x="20937" y="16252"/>
                  <a:pt x="20958" y="16213"/>
                  <a:pt x="20969" y="16144"/>
                </a:cubicBezTo>
                <a:cubicBezTo>
                  <a:pt x="20970" y="16137"/>
                  <a:pt x="20971" y="16133"/>
                  <a:pt x="20971" y="16126"/>
                </a:cubicBezTo>
                <a:cubicBezTo>
                  <a:pt x="20972" y="16119"/>
                  <a:pt x="20971" y="16111"/>
                  <a:pt x="20972" y="16103"/>
                </a:cubicBezTo>
                <a:cubicBezTo>
                  <a:pt x="20973" y="16089"/>
                  <a:pt x="20974" y="16071"/>
                  <a:pt x="20974" y="16056"/>
                </a:cubicBezTo>
                <a:cubicBezTo>
                  <a:pt x="20975" y="16033"/>
                  <a:pt x="20975" y="16013"/>
                  <a:pt x="20975" y="15984"/>
                </a:cubicBezTo>
                <a:cubicBezTo>
                  <a:pt x="20975" y="15713"/>
                  <a:pt x="20906" y="15245"/>
                  <a:pt x="20801" y="14736"/>
                </a:cubicBezTo>
                <a:cubicBezTo>
                  <a:pt x="20775" y="14610"/>
                  <a:pt x="20744" y="14479"/>
                  <a:pt x="20714" y="14350"/>
                </a:cubicBezTo>
                <a:cubicBezTo>
                  <a:pt x="20682" y="14220"/>
                  <a:pt x="20649" y="14090"/>
                  <a:pt x="20612" y="13958"/>
                </a:cubicBezTo>
                <a:cubicBezTo>
                  <a:pt x="20589" y="13874"/>
                  <a:pt x="20572" y="13804"/>
                  <a:pt x="20552" y="13725"/>
                </a:cubicBezTo>
                <a:cubicBezTo>
                  <a:pt x="20535" y="13665"/>
                  <a:pt x="20518" y="13605"/>
                  <a:pt x="20500" y="13547"/>
                </a:cubicBezTo>
                <a:lnTo>
                  <a:pt x="20370" y="13117"/>
                </a:lnTo>
                <a:lnTo>
                  <a:pt x="20404" y="13073"/>
                </a:lnTo>
                <a:cubicBezTo>
                  <a:pt x="20338" y="12966"/>
                  <a:pt x="20263" y="12826"/>
                  <a:pt x="20274" y="12810"/>
                </a:cubicBezTo>
                <a:cubicBezTo>
                  <a:pt x="20284" y="12794"/>
                  <a:pt x="20264" y="12702"/>
                  <a:pt x="20230" y="12604"/>
                </a:cubicBezTo>
                <a:cubicBezTo>
                  <a:pt x="20195" y="12507"/>
                  <a:pt x="20166" y="12414"/>
                  <a:pt x="20164" y="12399"/>
                </a:cubicBezTo>
                <a:cubicBezTo>
                  <a:pt x="20148" y="12270"/>
                  <a:pt x="20096" y="12116"/>
                  <a:pt x="20068" y="12116"/>
                </a:cubicBezTo>
                <a:cubicBezTo>
                  <a:pt x="20049" y="12116"/>
                  <a:pt x="20008" y="12039"/>
                  <a:pt x="19975" y="11946"/>
                </a:cubicBezTo>
                <a:cubicBezTo>
                  <a:pt x="19943" y="11852"/>
                  <a:pt x="19929" y="11776"/>
                  <a:pt x="19943" y="11776"/>
                </a:cubicBezTo>
                <a:cubicBezTo>
                  <a:pt x="19958" y="11776"/>
                  <a:pt x="19929" y="11712"/>
                  <a:pt x="19881" y="11634"/>
                </a:cubicBezTo>
                <a:cubicBezTo>
                  <a:pt x="19832" y="11556"/>
                  <a:pt x="19807" y="11493"/>
                  <a:pt x="19825" y="11493"/>
                </a:cubicBezTo>
                <a:cubicBezTo>
                  <a:pt x="19842" y="11493"/>
                  <a:pt x="19816" y="11428"/>
                  <a:pt x="19767" y="11351"/>
                </a:cubicBezTo>
                <a:cubicBezTo>
                  <a:pt x="19719" y="11273"/>
                  <a:pt x="19692" y="11210"/>
                  <a:pt x="19707" y="11210"/>
                </a:cubicBezTo>
                <a:cubicBezTo>
                  <a:pt x="19739" y="11210"/>
                  <a:pt x="19594" y="10893"/>
                  <a:pt x="19493" y="10741"/>
                </a:cubicBezTo>
                <a:cubicBezTo>
                  <a:pt x="19455" y="10685"/>
                  <a:pt x="19434" y="10617"/>
                  <a:pt x="19444" y="10592"/>
                </a:cubicBezTo>
                <a:cubicBezTo>
                  <a:pt x="19455" y="10566"/>
                  <a:pt x="19422" y="10487"/>
                  <a:pt x="19371" y="10416"/>
                </a:cubicBezTo>
                <a:cubicBezTo>
                  <a:pt x="19320" y="10344"/>
                  <a:pt x="19287" y="10266"/>
                  <a:pt x="19297" y="10242"/>
                </a:cubicBezTo>
                <a:cubicBezTo>
                  <a:pt x="19306" y="10219"/>
                  <a:pt x="19289" y="10186"/>
                  <a:pt x="19258" y="10168"/>
                </a:cubicBezTo>
                <a:cubicBezTo>
                  <a:pt x="19227" y="10150"/>
                  <a:pt x="19202" y="10098"/>
                  <a:pt x="19202" y="10052"/>
                </a:cubicBezTo>
                <a:cubicBezTo>
                  <a:pt x="19202" y="10005"/>
                  <a:pt x="19168" y="9939"/>
                  <a:pt x="19126" y="9906"/>
                </a:cubicBezTo>
                <a:cubicBezTo>
                  <a:pt x="19085" y="9873"/>
                  <a:pt x="19051" y="9811"/>
                  <a:pt x="19051" y="9770"/>
                </a:cubicBezTo>
                <a:cubicBezTo>
                  <a:pt x="19051" y="9729"/>
                  <a:pt x="19005" y="9627"/>
                  <a:pt x="18951" y="9545"/>
                </a:cubicBezTo>
                <a:cubicBezTo>
                  <a:pt x="18896" y="9463"/>
                  <a:pt x="18866" y="9394"/>
                  <a:pt x="18885" y="9393"/>
                </a:cubicBezTo>
                <a:cubicBezTo>
                  <a:pt x="18903" y="9392"/>
                  <a:pt x="18889" y="9365"/>
                  <a:pt x="18853" y="9333"/>
                </a:cubicBezTo>
                <a:cubicBezTo>
                  <a:pt x="18816" y="9302"/>
                  <a:pt x="18786" y="9243"/>
                  <a:pt x="18786" y="9201"/>
                </a:cubicBezTo>
                <a:cubicBezTo>
                  <a:pt x="18786" y="9159"/>
                  <a:pt x="18761" y="9109"/>
                  <a:pt x="18730" y="9091"/>
                </a:cubicBezTo>
                <a:cubicBezTo>
                  <a:pt x="18699" y="9073"/>
                  <a:pt x="18673" y="9022"/>
                  <a:pt x="18673" y="8977"/>
                </a:cubicBezTo>
                <a:cubicBezTo>
                  <a:pt x="18673" y="8933"/>
                  <a:pt x="18648" y="8882"/>
                  <a:pt x="18617" y="8864"/>
                </a:cubicBezTo>
                <a:cubicBezTo>
                  <a:pt x="18585" y="8846"/>
                  <a:pt x="18559" y="8794"/>
                  <a:pt x="18559" y="8748"/>
                </a:cubicBezTo>
                <a:cubicBezTo>
                  <a:pt x="18559" y="8701"/>
                  <a:pt x="18525" y="8636"/>
                  <a:pt x="18483" y="8602"/>
                </a:cubicBezTo>
                <a:cubicBezTo>
                  <a:pt x="18441" y="8568"/>
                  <a:pt x="18416" y="8516"/>
                  <a:pt x="18427" y="8489"/>
                </a:cubicBezTo>
                <a:cubicBezTo>
                  <a:pt x="18438" y="8461"/>
                  <a:pt x="18388" y="8370"/>
                  <a:pt x="18315" y="8287"/>
                </a:cubicBezTo>
                <a:cubicBezTo>
                  <a:pt x="18242" y="8203"/>
                  <a:pt x="18182" y="8102"/>
                  <a:pt x="18182" y="8060"/>
                </a:cubicBezTo>
                <a:cubicBezTo>
                  <a:pt x="18182" y="8019"/>
                  <a:pt x="18122" y="7915"/>
                  <a:pt x="18050" y="7832"/>
                </a:cubicBezTo>
                <a:cubicBezTo>
                  <a:pt x="17977" y="7749"/>
                  <a:pt x="17918" y="7653"/>
                  <a:pt x="17918" y="7619"/>
                </a:cubicBezTo>
                <a:cubicBezTo>
                  <a:pt x="17918" y="7584"/>
                  <a:pt x="17774" y="7348"/>
                  <a:pt x="17597" y="7094"/>
                </a:cubicBezTo>
                <a:cubicBezTo>
                  <a:pt x="17421" y="6841"/>
                  <a:pt x="17276" y="6618"/>
                  <a:pt x="17276" y="6598"/>
                </a:cubicBezTo>
                <a:cubicBezTo>
                  <a:pt x="17276" y="6536"/>
                  <a:pt x="16832" y="5883"/>
                  <a:pt x="16790" y="5883"/>
                </a:cubicBezTo>
                <a:cubicBezTo>
                  <a:pt x="16768" y="5883"/>
                  <a:pt x="16732" y="5830"/>
                  <a:pt x="16709" y="5766"/>
                </a:cubicBezTo>
                <a:cubicBezTo>
                  <a:pt x="16687" y="5703"/>
                  <a:pt x="16652" y="5667"/>
                  <a:pt x="16632" y="5685"/>
                </a:cubicBezTo>
                <a:cubicBezTo>
                  <a:pt x="16612" y="5704"/>
                  <a:pt x="16586" y="5682"/>
                  <a:pt x="16575" y="5635"/>
                </a:cubicBezTo>
                <a:cubicBezTo>
                  <a:pt x="16563" y="5589"/>
                  <a:pt x="16495" y="5510"/>
                  <a:pt x="16424" y="5459"/>
                </a:cubicBezTo>
                <a:cubicBezTo>
                  <a:pt x="16353" y="5408"/>
                  <a:pt x="16294" y="5342"/>
                  <a:pt x="16294" y="5312"/>
                </a:cubicBezTo>
                <a:cubicBezTo>
                  <a:pt x="16294" y="5282"/>
                  <a:pt x="16272" y="5258"/>
                  <a:pt x="16244" y="5258"/>
                </a:cubicBezTo>
                <a:cubicBezTo>
                  <a:pt x="16216" y="5258"/>
                  <a:pt x="16161" y="5205"/>
                  <a:pt x="16121" y="5139"/>
                </a:cubicBezTo>
                <a:cubicBezTo>
                  <a:pt x="16045" y="5012"/>
                  <a:pt x="15761" y="4702"/>
                  <a:pt x="15729" y="4712"/>
                </a:cubicBezTo>
                <a:cubicBezTo>
                  <a:pt x="15718" y="4715"/>
                  <a:pt x="15634" y="4638"/>
                  <a:pt x="15540" y="4542"/>
                </a:cubicBezTo>
                <a:cubicBezTo>
                  <a:pt x="15349" y="4345"/>
                  <a:pt x="14973" y="4050"/>
                  <a:pt x="14973" y="4097"/>
                </a:cubicBezTo>
                <a:cubicBezTo>
                  <a:pt x="14973" y="4114"/>
                  <a:pt x="14930" y="4085"/>
                  <a:pt x="14879" y="4034"/>
                </a:cubicBezTo>
                <a:cubicBezTo>
                  <a:pt x="14827" y="3983"/>
                  <a:pt x="14784" y="3959"/>
                  <a:pt x="14784" y="3980"/>
                </a:cubicBezTo>
                <a:cubicBezTo>
                  <a:pt x="14784" y="4002"/>
                  <a:pt x="14720" y="3962"/>
                  <a:pt x="14643" y="3890"/>
                </a:cubicBezTo>
                <a:cubicBezTo>
                  <a:pt x="14565" y="3818"/>
                  <a:pt x="14497" y="3765"/>
                  <a:pt x="14492" y="3773"/>
                </a:cubicBezTo>
                <a:cubicBezTo>
                  <a:pt x="14486" y="3781"/>
                  <a:pt x="14431" y="3747"/>
                  <a:pt x="14369" y="3699"/>
                </a:cubicBezTo>
                <a:cubicBezTo>
                  <a:pt x="14307" y="3651"/>
                  <a:pt x="14256" y="3625"/>
                  <a:pt x="14256" y="3642"/>
                </a:cubicBezTo>
                <a:cubicBezTo>
                  <a:pt x="14256" y="3659"/>
                  <a:pt x="14217" y="3636"/>
                  <a:pt x="14170" y="3589"/>
                </a:cubicBezTo>
                <a:cubicBezTo>
                  <a:pt x="14122" y="3542"/>
                  <a:pt x="14042" y="3493"/>
                  <a:pt x="13991" y="3479"/>
                </a:cubicBezTo>
                <a:cubicBezTo>
                  <a:pt x="13939" y="3465"/>
                  <a:pt x="13892" y="3448"/>
                  <a:pt x="13887" y="3442"/>
                </a:cubicBezTo>
                <a:cubicBezTo>
                  <a:pt x="13882" y="3436"/>
                  <a:pt x="13863" y="3428"/>
                  <a:pt x="13844" y="3424"/>
                </a:cubicBezTo>
                <a:cubicBezTo>
                  <a:pt x="13825" y="3420"/>
                  <a:pt x="13796" y="3397"/>
                  <a:pt x="13781" y="3374"/>
                </a:cubicBezTo>
                <a:cubicBezTo>
                  <a:pt x="13765" y="3350"/>
                  <a:pt x="13729" y="3332"/>
                  <a:pt x="13701" y="3332"/>
                </a:cubicBezTo>
                <a:cubicBezTo>
                  <a:pt x="13672" y="3332"/>
                  <a:pt x="13589" y="3293"/>
                  <a:pt x="13514" y="3246"/>
                </a:cubicBezTo>
                <a:cubicBezTo>
                  <a:pt x="13400" y="3174"/>
                  <a:pt x="13386" y="3149"/>
                  <a:pt x="13426" y="3076"/>
                </a:cubicBezTo>
                <a:cubicBezTo>
                  <a:pt x="13458" y="3019"/>
                  <a:pt x="13487" y="3007"/>
                  <a:pt x="13517" y="3044"/>
                </a:cubicBezTo>
                <a:cubicBezTo>
                  <a:pt x="13541" y="3074"/>
                  <a:pt x="13621" y="3109"/>
                  <a:pt x="13693" y="3120"/>
                </a:cubicBezTo>
                <a:cubicBezTo>
                  <a:pt x="13766" y="3131"/>
                  <a:pt x="13846" y="3160"/>
                  <a:pt x="13871" y="3183"/>
                </a:cubicBezTo>
                <a:cubicBezTo>
                  <a:pt x="13896" y="3206"/>
                  <a:pt x="13931" y="3211"/>
                  <a:pt x="13951" y="3193"/>
                </a:cubicBezTo>
                <a:cubicBezTo>
                  <a:pt x="13970" y="3175"/>
                  <a:pt x="13998" y="3188"/>
                  <a:pt x="14012" y="3222"/>
                </a:cubicBezTo>
                <a:cubicBezTo>
                  <a:pt x="14026" y="3256"/>
                  <a:pt x="14060" y="3269"/>
                  <a:pt x="14089" y="3253"/>
                </a:cubicBezTo>
                <a:cubicBezTo>
                  <a:pt x="14117" y="3236"/>
                  <a:pt x="14151" y="3250"/>
                  <a:pt x="14164" y="3282"/>
                </a:cubicBezTo>
                <a:cubicBezTo>
                  <a:pt x="14177" y="3314"/>
                  <a:pt x="14211" y="3325"/>
                  <a:pt x="14240" y="3309"/>
                </a:cubicBezTo>
                <a:cubicBezTo>
                  <a:pt x="14268" y="3293"/>
                  <a:pt x="14302" y="3306"/>
                  <a:pt x="14315" y="3338"/>
                </a:cubicBezTo>
                <a:cubicBezTo>
                  <a:pt x="14328" y="3370"/>
                  <a:pt x="14361" y="3383"/>
                  <a:pt x="14388" y="3367"/>
                </a:cubicBezTo>
                <a:cubicBezTo>
                  <a:pt x="14415" y="3352"/>
                  <a:pt x="14448" y="3357"/>
                  <a:pt x="14463" y="3379"/>
                </a:cubicBezTo>
                <a:cubicBezTo>
                  <a:pt x="14477" y="3400"/>
                  <a:pt x="14501" y="3418"/>
                  <a:pt x="14514" y="3421"/>
                </a:cubicBezTo>
                <a:cubicBezTo>
                  <a:pt x="14611" y="3440"/>
                  <a:pt x="15234" y="3860"/>
                  <a:pt x="15426" y="4035"/>
                </a:cubicBezTo>
                <a:cubicBezTo>
                  <a:pt x="15540" y="4140"/>
                  <a:pt x="15698" y="4266"/>
                  <a:pt x="15777" y="4315"/>
                </a:cubicBezTo>
                <a:cubicBezTo>
                  <a:pt x="15856" y="4365"/>
                  <a:pt x="15964" y="4456"/>
                  <a:pt x="16018" y="4519"/>
                </a:cubicBezTo>
                <a:cubicBezTo>
                  <a:pt x="16071" y="4582"/>
                  <a:pt x="16127" y="4622"/>
                  <a:pt x="16143" y="4608"/>
                </a:cubicBezTo>
                <a:cubicBezTo>
                  <a:pt x="16177" y="4576"/>
                  <a:pt x="16937" y="5682"/>
                  <a:pt x="16937" y="5765"/>
                </a:cubicBezTo>
                <a:cubicBezTo>
                  <a:pt x="16937" y="5798"/>
                  <a:pt x="16959" y="5825"/>
                  <a:pt x="16987" y="5825"/>
                </a:cubicBezTo>
                <a:cubicBezTo>
                  <a:pt x="17056" y="5825"/>
                  <a:pt x="17170" y="6020"/>
                  <a:pt x="17135" y="6079"/>
                </a:cubicBezTo>
                <a:cubicBezTo>
                  <a:pt x="17119" y="6104"/>
                  <a:pt x="17125" y="6109"/>
                  <a:pt x="17150" y="6088"/>
                </a:cubicBezTo>
                <a:cubicBezTo>
                  <a:pt x="17175" y="6067"/>
                  <a:pt x="17250" y="6133"/>
                  <a:pt x="17320" y="6240"/>
                </a:cubicBezTo>
                <a:cubicBezTo>
                  <a:pt x="17389" y="6345"/>
                  <a:pt x="17474" y="6445"/>
                  <a:pt x="17509" y="6464"/>
                </a:cubicBezTo>
                <a:cubicBezTo>
                  <a:pt x="17543" y="6482"/>
                  <a:pt x="17594" y="6570"/>
                  <a:pt x="17622" y="6658"/>
                </a:cubicBezTo>
                <a:cubicBezTo>
                  <a:pt x="17650" y="6745"/>
                  <a:pt x="17699" y="6818"/>
                  <a:pt x="17730" y="6818"/>
                </a:cubicBezTo>
                <a:cubicBezTo>
                  <a:pt x="17761" y="6818"/>
                  <a:pt x="17801" y="6873"/>
                  <a:pt x="17821" y="6941"/>
                </a:cubicBezTo>
                <a:cubicBezTo>
                  <a:pt x="17841" y="7009"/>
                  <a:pt x="17888" y="7077"/>
                  <a:pt x="17925" y="7091"/>
                </a:cubicBezTo>
                <a:cubicBezTo>
                  <a:pt x="17962" y="7106"/>
                  <a:pt x="17994" y="7158"/>
                  <a:pt x="17994" y="7208"/>
                </a:cubicBezTo>
                <a:cubicBezTo>
                  <a:pt x="17994" y="7257"/>
                  <a:pt x="18016" y="7298"/>
                  <a:pt x="18044" y="7298"/>
                </a:cubicBezTo>
                <a:cubicBezTo>
                  <a:pt x="18106" y="7298"/>
                  <a:pt x="18229" y="7494"/>
                  <a:pt x="18197" y="7541"/>
                </a:cubicBezTo>
                <a:cubicBezTo>
                  <a:pt x="18185" y="7560"/>
                  <a:pt x="18252" y="7691"/>
                  <a:pt x="18347" y="7834"/>
                </a:cubicBezTo>
                <a:cubicBezTo>
                  <a:pt x="18442" y="7976"/>
                  <a:pt x="18550" y="8160"/>
                  <a:pt x="18585" y="8241"/>
                </a:cubicBezTo>
                <a:cubicBezTo>
                  <a:pt x="18657" y="8406"/>
                  <a:pt x="18830" y="8715"/>
                  <a:pt x="18974" y="8939"/>
                </a:cubicBezTo>
                <a:cubicBezTo>
                  <a:pt x="19026" y="9018"/>
                  <a:pt x="19064" y="9101"/>
                  <a:pt x="19059" y="9123"/>
                </a:cubicBezTo>
                <a:cubicBezTo>
                  <a:pt x="19055" y="9145"/>
                  <a:pt x="19102" y="9216"/>
                  <a:pt x="19164" y="9282"/>
                </a:cubicBezTo>
                <a:cubicBezTo>
                  <a:pt x="19226" y="9347"/>
                  <a:pt x="19274" y="9420"/>
                  <a:pt x="19272" y="9442"/>
                </a:cubicBezTo>
                <a:cubicBezTo>
                  <a:pt x="19261" y="9555"/>
                  <a:pt x="19287" y="9636"/>
                  <a:pt x="19394" y="9819"/>
                </a:cubicBezTo>
                <a:cubicBezTo>
                  <a:pt x="19458" y="9929"/>
                  <a:pt x="19500" y="10019"/>
                  <a:pt x="19486" y="10019"/>
                </a:cubicBezTo>
                <a:cubicBezTo>
                  <a:pt x="19459" y="10019"/>
                  <a:pt x="19682" y="10525"/>
                  <a:pt x="19749" y="10615"/>
                </a:cubicBezTo>
                <a:cubicBezTo>
                  <a:pt x="19812" y="10698"/>
                  <a:pt x="19936" y="11004"/>
                  <a:pt x="19927" y="11051"/>
                </a:cubicBezTo>
                <a:cubicBezTo>
                  <a:pt x="19922" y="11074"/>
                  <a:pt x="19954" y="11120"/>
                  <a:pt x="19996" y="11153"/>
                </a:cubicBezTo>
                <a:cubicBezTo>
                  <a:pt x="20038" y="11187"/>
                  <a:pt x="20063" y="11235"/>
                  <a:pt x="20053" y="11260"/>
                </a:cubicBezTo>
                <a:cubicBezTo>
                  <a:pt x="20043" y="11285"/>
                  <a:pt x="20148" y="11504"/>
                  <a:pt x="20288" y="11747"/>
                </a:cubicBezTo>
                <a:cubicBezTo>
                  <a:pt x="20427" y="11989"/>
                  <a:pt x="20536" y="12190"/>
                  <a:pt x="20530" y="12193"/>
                </a:cubicBezTo>
                <a:cubicBezTo>
                  <a:pt x="20524" y="12197"/>
                  <a:pt x="20553" y="12350"/>
                  <a:pt x="20595" y="12531"/>
                </a:cubicBezTo>
                <a:lnTo>
                  <a:pt x="20671" y="12861"/>
                </a:lnTo>
                <a:lnTo>
                  <a:pt x="20665" y="12874"/>
                </a:lnTo>
                <a:cubicBezTo>
                  <a:pt x="20671" y="12887"/>
                  <a:pt x="20683" y="12938"/>
                  <a:pt x="20692" y="12968"/>
                </a:cubicBezTo>
                <a:cubicBezTo>
                  <a:pt x="20693" y="12970"/>
                  <a:pt x="20694" y="12970"/>
                  <a:pt x="20694" y="12971"/>
                </a:cubicBezTo>
                <a:cubicBezTo>
                  <a:pt x="20695" y="12972"/>
                  <a:pt x="20698" y="12989"/>
                  <a:pt x="20698" y="12991"/>
                </a:cubicBezTo>
                <a:cubicBezTo>
                  <a:pt x="20729" y="13099"/>
                  <a:pt x="20767" y="13257"/>
                  <a:pt x="20805" y="13462"/>
                </a:cubicBezTo>
                <a:cubicBezTo>
                  <a:pt x="20827" y="13580"/>
                  <a:pt x="20856" y="13711"/>
                  <a:pt x="20885" y="13837"/>
                </a:cubicBezTo>
                <a:cubicBezTo>
                  <a:pt x="20897" y="13887"/>
                  <a:pt x="20905" y="13927"/>
                  <a:pt x="20918" y="13978"/>
                </a:cubicBezTo>
                <a:cubicBezTo>
                  <a:pt x="20954" y="14118"/>
                  <a:pt x="20991" y="14244"/>
                  <a:pt x="21025" y="14356"/>
                </a:cubicBezTo>
                <a:cubicBezTo>
                  <a:pt x="21032" y="14379"/>
                  <a:pt x="21040" y="14412"/>
                  <a:pt x="21046" y="14432"/>
                </a:cubicBezTo>
                <a:cubicBezTo>
                  <a:pt x="21047" y="14433"/>
                  <a:pt x="21046" y="14433"/>
                  <a:pt x="21046" y="14434"/>
                </a:cubicBezTo>
                <a:cubicBezTo>
                  <a:pt x="21162" y="14784"/>
                  <a:pt x="21235" y="15033"/>
                  <a:pt x="21238" y="15104"/>
                </a:cubicBezTo>
                <a:cubicBezTo>
                  <a:pt x="21261" y="15187"/>
                  <a:pt x="21298" y="15291"/>
                  <a:pt x="21343" y="15395"/>
                </a:cubicBezTo>
                <a:cubicBezTo>
                  <a:pt x="21347" y="15403"/>
                  <a:pt x="21350" y="15411"/>
                  <a:pt x="21354" y="15419"/>
                </a:cubicBezTo>
                <a:cubicBezTo>
                  <a:pt x="21357" y="15426"/>
                  <a:pt x="21359" y="15433"/>
                  <a:pt x="21362" y="15440"/>
                </a:cubicBezTo>
                <a:cubicBezTo>
                  <a:pt x="21377" y="15469"/>
                  <a:pt x="21391" y="15491"/>
                  <a:pt x="21405" y="15518"/>
                </a:cubicBezTo>
                <a:cubicBezTo>
                  <a:pt x="21455" y="15607"/>
                  <a:pt x="21503" y="15673"/>
                  <a:pt x="21531" y="15673"/>
                </a:cubicBezTo>
                <a:cubicBezTo>
                  <a:pt x="21537" y="15672"/>
                  <a:pt x="21544" y="15671"/>
                  <a:pt x="21549" y="15666"/>
                </a:cubicBezTo>
                <a:cubicBezTo>
                  <a:pt x="21549" y="15666"/>
                  <a:pt x="21550" y="15667"/>
                  <a:pt x="21550" y="15666"/>
                </a:cubicBezTo>
                <a:cubicBezTo>
                  <a:pt x="21586" y="15633"/>
                  <a:pt x="21597" y="15499"/>
                  <a:pt x="21583" y="15288"/>
                </a:cubicBezTo>
                <a:cubicBezTo>
                  <a:pt x="21569" y="15152"/>
                  <a:pt x="21546" y="14975"/>
                  <a:pt x="21512" y="14738"/>
                </a:cubicBezTo>
                <a:cubicBezTo>
                  <a:pt x="21495" y="14621"/>
                  <a:pt x="21480" y="14498"/>
                  <a:pt x="21465" y="14376"/>
                </a:cubicBezTo>
                <a:cubicBezTo>
                  <a:pt x="21445" y="14225"/>
                  <a:pt x="21428" y="14085"/>
                  <a:pt x="21413" y="13931"/>
                </a:cubicBezTo>
                <a:cubicBezTo>
                  <a:pt x="21398" y="13799"/>
                  <a:pt x="21379" y="13635"/>
                  <a:pt x="21374" y="13560"/>
                </a:cubicBezTo>
                <a:cubicBezTo>
                  <a:pt x="21368" y="13462"/>
                  <a:pt x="21350" y="13322"/>
                  <a:pt x="21330" y="13180"/>
                </a:cubicBezTo>
                <a:cubicBezTo>
                  <a:pt x="21312" y="13056"/>
                  <a:pt x="21292" y="12951"/>
                  <a:pt x="21273" y="12852"/>
                </a:cubicBezTo>
                <a:cubicBezTo>
                  <a:pt x="21262" y="12796"/>
                  <a:pt x="21253" y="12731"/>
                  <a:pt x="21243" y="12682"/>
                </a:cubicBezTo>
                <a:cubicBezTo>
                  <a:pt x="21236" y="12654"/>
                  <a:pt x="21229" y="12611"/>
                  <a:pt x="21222" y="12580"/>
                </a:cubicBezTo>
                <a:cubicBezTo>
                  <a:pt x="21218" y="12568"/>
                  <a:pt x="21215" y="12548"/>
                  <a:pt x="21211" y="12538"/>
                </a:cubicBezTo>
                <a:cubicBezTo>
                  <a:pt x="21199" y="12502"/>
                  <a:pt x="21175" y="12362"/>
                  <a:pt x="21148" y="12192"/>
                </a:cubicBezTo>
                <a:cubicBezTo>
                  <a:pt x="21147" y="12190"/>
                  <a:pt x="21147" y="12190"/>
                  <a:pt x="21147" y="12188"/>
                </a:cubicBezTo>
                <a:cubicBezTo>
                  <a:pt x="21116" y="12010"/>
                  <a:pt x="21088" y="11829"/>
                  <a:pt x="21070" y="11690"/>
                </a:cubicBezTo>
                <a:cubicBezTo>
                  <a:pt x="21053" y="11556"/>
                  <a:pt x="21028" y="11397"/>
                  <a:pt x="21000" y="11249"/>
                </a:cubicBezTo>
                <a:cubicBezTo>
                  <a:pt x="20998" y="11239"/>
                  <a:pt x="20997" y="11231"/>
                  <a:pt x="20995" y="11221"/>
                </a:cubicBezTo>
                <a:cubicBezTo>
                  <a:pt x="20973" y="11116"/>
                  <a:pt x="20947" y="11008"/>
                  <a:pt x="20918" y="10899"/>
                </a:cubicBezTo>
                <a:cubicBezTo>
                  <a:pt x="20882" y="10764"/>
                  <a:pt x="20841" y="10624"/>
                  <a:pt x="20793" y="10474"/>
                </a:cubicBezTo>
                <a:cubicBezTo>
                  <a:pt x="20792" y="10471"/>
                  <a:pt x="20791" y="10467"/>
                  <a:pt x="20790" y="10464"/>
                </a:cubicBezTo>
                <a:cubicBezTo>
                  <a:pt x="20689" y="10164"/>
                  <a:pt x="20550" y="9771"/>
                  <a:pt x="20412" y="9388"/>
                </a:cubicBezTo>
                <a:cubicBezTo>
                  <a:pt x="20391" y="9332"/>
                  <a:pt x="20375" y="9291"/>
                  <a:pt x="20355" y="9236"/>
                </a:cubicBezTo>
                <a:cubicBezTo>
                  <a:pt x="20237" y="8922"/>
                  <a:pt x="20121" y="8611"/>
                  <a:pt x="20018" y="8356"/>
                </a:cubicBezTo>
                <a:cubicBezTo>
                  <a:pt x="19631" y="7418"/>
                  <a:pt x="19328" y="6813"/>
                  <a:pt x="18783" y="5894"/>
                </a:cubicBezTo>
                <a:cubicBezTo>
                  <a:pt x="18722" y="5792"/>
                  <a:pt x="18673" y="5684"/>
                  <a:pt x="18673" y="5656"/>
                </a:cubicBezTo>
                <a:cubicBezTo>
                  <a:pt x="18673" y="5589"/>
                  <a:pt x="18218" y="4902"/>
                  <a:pt x="17958" y="4577"/>
                </a:cubicBezTo>
                <a:cubicBezTo>
                  <a:pt x="17530" y="4041"/>
                  <a:pt x="17319" y="3743"/>
                  <a:pt x="17099" y="3359"/>
                </a:cubicBezTo>
                <a:cubicBezTo>
                  <a:pt x="17073" y="3313"/>
                  <a:pt x="17047" y="3271"/>
                  <a:pt x="17021" y="3228"/>
                </a:cubicBezTo>
                <a:cubicBezTo>
                  <a:pt x="17005" y="3203"/>
                  <a:pt x="16989" y="3178"/>
                  <a:pt x="16973" y="3154"/>
                </a:cubicBezTo>
                <a:cubicBezTo>
                  <a:pt x="16909" y="3055"/>
                  <a:pt x="16844" y="2960"/>
                  <a:pt x="16783" y="2872"/>
                </a:cubicBezTo>
                <a:cubicBezTo>
                  <a:pt x="16711" y="2770"/>
                  <a:pt x="16641" y="2676"/>
                  <a:pt x="16569" y="2586"/>
                </a:cubicBezTo>
                <a:cubicBezTo>
                  <a:pt x="16442" y="2426"/>
                  <a:pt x="16311" y="2281"/>
                  <a:pt x="16171" y="2141"/>
                </a:cubicBezTo>
                <a:cubicBezTo>
                  <a:pt x="16142" y="2113"/>
                  <a:pt x="16113" y="2085"/>
                  <a:pt x="16083" y="2057"/>
                </a:cubicBezTo>
                <a:cubicBezTo>
                  <a:pt x="15982" y="1964"/>
                  <a:pt x="15873" y="1868"/>
                  <a:pt x="15752" y="1769"/>
                </a:cubicBezTo>
                <a:cubicBezTo>
                  <a:pt x="15723" y="1745"/>
                  <a:pt x="15696" y="1721"/>
                  <a:pt x="15665" y="1696"/>
                </a:cubicBezTo>
                <a:cubicBezTo>
                  <a:pt x="15548" y="1602"/>
                  <a:pt x="15442" y="1520"/>
                  <a:pt x="15340" y="1444"/>
                </a:cubicBezTo>
                <a:cubicBezTo>
                  <a:pt x="15330" y="1437"/>
                  <a:pt x="15322" y="1430"/>
                  <a:pt x="15312" y="1423"/>
                </a:cubicBezTo>
                <a:cubicBezTo>
                  <a:pt x="15269" y="1391"/>
                  <a:pt x="15237" y="1369"/>
                  <a:pt x="15198" y="1340"/>
                </a:cubicBezTo>
                <a:cubicBezTo>
                  <a:pt x="14824" y="1076"/>
                  <a:pt x="14499" y="905"/>
                  <a:pt x="13992" y="695"/>
                </a:cubicBezTo>
                <a:cubicBezTo>
                  <a:pt x="13326" y="420"/>
                  <a:pt x="12957" y="286"/>
                  <a:pt x="12508" y="198"/>
                </a:cubicBezTo>
                <a:cubicBezTo>
                  <a:pt x="12507" y="198"/>
                  <a:pt x="12507" y="199"/>
                  <a:pt x="12506" y="198"/>
                </a:cubicBezTo>
                <a:cubicBezTo>
                  <a:pt x="12505" y="198"/>
                  <a:pt x="12505" y="198"/>
                  <a:pt x="12505" y="198"/>
                </a:cubicBezTo>
                <a:cubicBezTo>
                  <a:pt x="12493" y="196"/>
                  <a:pt x="12481" y="194"/>
                  <a:pt x="12469" y="192"/>
                </a:cubicBezTo>
                <a:cubicBezTo>
                  <a:pt x="12391" y="177"/>
                  <a:pt x="12312" y="164"/>
                  <a:pt x="12227" y="151"/>
                </a:cubicBezTo>
                <a:cubicBezTo>
                  <a:pt x="12225" y="151"/>
                  <a:pt x="12223" y="150"/>
                  <a:pt x="12221" y="150"/>
                </a:cubicBezTo>
                <a:cubicBezTo>
                  <a:pt x="12022" y="120"/>
                  <a:pt x="11796" y="96"/>
                  <a:pt x="11522" y="69"/>
                </a:cubicBezTo>
                <a:cubicBezTo>
                  <a:pt x="11108" y="28"/>
                  <a:pt x="10844" y="5"/>
                  <a:pt x="10632" y="1"/>
                </a:cubicBezTo>
                <a:close/>
                <a:moveTo>
                  <a:pt x="7870" y="5815"/>
                </a:moveTo>
                <a:cubicBezTo>
                  <a:pt x="7879" y="5814"/>
                  <a:pt x="7885" y="5817"/>
                  <a:pt x="7888" y="5821"/>
                </a:cubicBezTo>
                <a:cubicBezTo>
                  <a:pt x="7942" y="5902"/>
                  <a:pt x="7893" y="5971"/>
                  <a:pt x="7621" y="6198"/>
                </a:cubicBezTo>
                <a:cubicBezTo>
                  <a:pt x="7291" y="6474"/>
                  <a:pt x="6965" y="6901"/>
                  <a:pt x="6801" y="7272"/>
                </a:cubicBezTo>
                <a:cubicBezTo>
                  <a:pt x="6729" y="7435"/>
                  <a:pt x="6555" y="7773"/>
                  <a:pt x="6414" y="8025"/>
                </a:cubicBezTo>
                <a:cubicBezTo>
                  <a:pt x="6274" y="8276"/>
                  <a:pt x="6107" y="8585"/>
                  <a:pt x="6045" y="8712"/>
                </a:cubicBezTo>
                <a:cubicBezTo>
                  <a:pt x="5983" y="8839"/>
                  <a:pt x="5824" y="9140"/>
                  <a:pt x="5692" y="9379"/>
                </a:cubicBezTo>
                <a:cubicBezTo>
                  <a:pt x="5561" y="9617"/>
                  <a:pt x="5409" y="9915"/>
                  <a:pt x="5355" y="10042"/>
                </a:cubicBezTo>
                <a:cubicBezTo>
                  <a:pt x="5301" y="10169"/>
                  <a:pt x="5215" y="10343"/>
                  <a:pt x="5163" y="10428"/>
                </a:cubicBezTo>
                <a:cubicBezTo>
                  <a:pt x="5112" y="10514"/>
                  <a:pt x="5034" y="10670"/>
                  <a:pt x="4991" y="10776"/>
                </a:cubicBezTo>
                <a:cubicBezTo>
                  <a:pt x="4948" y="10882"/>
                  <a:pt x="4869" y="11067"/>
                  <a:pt x="4815" y="11187"/>
                </a:cubicBezTo>
                <a:cubicBezTo>
                  <a:pt x="4761" y="11308"/>
                  <a:pt x="4653" y="11624"/>
                  <a:pt x="4575" y="11889"/>
                </a:cubicBezTo>
                <a:cubicBezTo>
                  <a:pt x="4497" y="12154"/>
                  <a:pt x="4402" y="12473"/>
                  <a:pt x="4363" y="12598"/>
                </a:cubicBezTo>
                <a:cubicBezTo>
                  <a:pt x="4264" y="12913"/>
                  <a:pt x="4120" y="13170"/>
                  <a:pt x="4088" y="13091"/>
                </a:cubicBezTo>
                <a:cubicBezTo>
                  <a:pt x="4074" y="13056"/>
                  <a:pt x="4097" y="12881"/>
                  <a:pt x="4141" y="12700"/>
                </a:cubicBezTo>
                <a:cubicBezTo>
                  <a:pt x="4184" y="12519"/>
                  <a:pt x="4285" y="12093"/>
                  <a:pt x="4365" y="11755"/>
                </a:cubicBezTo>
                <a:cubicBezTo>
                  <a:pt x="4445" y="11417"/>
                  <a:pt x="4565" y="11010"/>
                  <a:pt x="4632" y="10849"/>
                </a:cubicBezTo>
                <a:cubicBezTo>
                  <a:pt x="4699" y="10688"/>
                  <a:pt x="4818" y="10392"/>
                  <a:pt x="4896" y="10189"/>
                </a:cubicBezTo>
                <a:cubicBezTo>
                  <a:pt x="5045" y="9801"/>
                  <a:pt x="5265" y="9289"/>
                  <a:pt x="5563" y="8631"/>
                </a:cubicBezTo>
                <a:cubicBezTo>
                  <a:pt x="5828" y="8048"/>
                  <a:pt x="6463" y="7127"/>
                  <a:pt x="6853" y="6761"/>
                </a:cubicBezTo>
                <a:cubicBezTo>
                  <a:pt x="6886" y="6730"/>
                  <a:pt x="6927" y="6673"/>
                  <a:pt x="6943" y="6635"/>
                </a:cubicBezTo>
                <a:cubicBezTo>
                  <a:pt x="7020" y="6456"/>
                  <a:pt x="7738" y="5829"/>
                  <a:pt x="7870" y="5815"/>
                </a:cubicBezTo>
                <a:close/>
              </a:path>
            </a:pathLst>
          </a:custGeom>
          <a:ln w="12700">
            <a:miter lim="400000"/>
          </a:ln>
        </p:spPr>
      </p:pic>
      <p:sp>
        <p:nvSpPr>
          <p:cNvPr id="525" name="Rounded Rectangle"/>
          <p:cNvSpPr/>
          <p:nvPr/>
        </p:nvSpPr>
        <p:spPr>
          <a:xfrm>
            <a:off x="306208" y="411200"/>
            <a:ext cx="14312023" cy="12893600"/>
          </a:xfrm>
          <a:prstGeom prst="roundRect">
            <a:avLst>
              <a:gd name="adj" fmla="val 1477"/>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26" name="junio, 202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527" name="Genesis 8:15-9:17…"/>
          <p:cNvSpPr txBox="1"/>
          <p:nvPr>
            <p:ph type="body" sz="half" idx="1"/>
          </p:nvPr>
        </p:nvSpPr>
        <p:spPr>
          <a:xfrm>
            <a:off x="571500" y="3201599"/>
            <a:ext cx="13781440" cy="9074224"/>
          </a:xfrm>
          <a:prstGeom prst="rect">
            <a:avLst/>
          </a:prstGeom>
        </p:spPr>
        <p:txBody>
          <a:bodyPr lIns="12700" tIns="12700" rIns="12700" bIns="12700"/>
          <a:lstStyle/>
          <a:p>
            <a:pPr marL="338327" indent="-338327" defTabSz="914400">
              <a:spcBef>
                <a:spcPts val="2600"/>
              </a:spcBef>
              <a:defRPr spc="-96" sz="9694"/>
            </a:pPr>
            <a:r>
              <a:t> Genesis 8:15-9:17</a:t>
            </a:r>
          </a:p>
          <a:p>
            <a:pPr lvl="1" marL="676655" indent="-338327" defTabSz="914400">
              <a:spcBef>
                <a:spcPts val="2600"/>
              </a:spcBef>
              <a:defRPr spc="-96" sz="9694"/>
            </a:pPr>
            <a:r>
              <a:t> Cobertura: Universal</a:t>
            </a:r>
          </a:p>
          <a:p>
            <a:pPr lvl="1" marL="676655" indent="-338327" defTabSz="914400">
              <a:spcBef>
                <a:spcPts val="2600"/>
              </a:spcBef>
              <a:defRPr spc="-96" sz="9694"/>
            </a:pPr>
            <a:r>
              <a:t> Tipo: Incondicional</a:t>
            </a:r>
          </a:p>
          <a:p>
            <a:pPr lvl="1" marL="676655" indent="-338327" defTabSz="914400">
              <a:spcBef>
                <a:spcPts val="2600"/>
              </a:spcBef>
              <a:defRPr spc="-96" sz="9694"/>
            </a:pPr>
            <a:r>
              <a:t> Señal externo: Arcoiris</a:t>
            </a:r>
          </a:p>
          <a:p>
            <a:pPr lvl="1" marL="676655" indent="-338327" defTabSz="914400">
              <a:spcBef>
                <a:spcPts val="2600"/>
              </a:spcBef>
              <a:defRPr spc="-96" sz="9694"/>
            </a:pPr>
            <a:r>
              <a:t> Duración: Eterno</a:t>
            </a:r>
          </a:p>
        </p:txBody>
      </p:sp>
      <p:sp>
        <p:nvSpPr>
          <p:cNvPr id="528" name="El Pacto NOAHICO"/>
          <p:cNvSpPr txBox="1"/>
          <p:nvPr/>
        </p:nvSpPr>
        <p:spPr>
          <a:xfrm>
            <a:off x="1038631" y="804432"/>
            <a:ext cx="1284717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spc="-97" sz="9700">
                <a:solidFill>
                  <a:schemeClr val="accent1">
                    <a:hueOff val="-42304"/>
                    <a:satOff val="23749"/>
                    <a:lumOff val="-45745"/>
                  </a:schemeClr>
                </a:solidFill>
                <a:latin typeface="Calibri"/>
                <a:ea typeface="Calibri"/>
                <a:cs typeface="Calibri"/>
                <a:sym typeface="Calibri"/>
              </a:defRPr>
            </a:lvl1pPr>
          </a:lstStyle>
          <a:p>
            <a:pPr/>
            <a:r>
              <a:t>El Pacto NOAHICO</a:t>
            </a:r>
          </a:p>
        </p:txBody>
      </p:sp>
      <p:sp>
        <p:nvSpPr>
          <p:cNvPr id="529" name="Line"/>
          <p:cNvSpPr/>
          <p:nvPr/>
        </p:nvSpPr>
        <p:spPr>
          <a:xfrm>
            <a:off x="1706031" y="2392019"/>
            <a:ext cx="11512377" cy="1"/>
          </a:xfrm>
          <a:prstGeom prst="line">
            <a:avLst/>
          </a:prstGeom>
          <a:ln w="38100">
            <a:solidFill>
              <a:schemeClr val="accent1">
                <a:hueOff val="-42304"/>
                <a:satOff val="23749"/>
                <a:lumOff val="-45745"/>
              </a:schemeClr>
            </a:solidFill>
            <a:miter lim="400000"/>
          </a:ln>
        </p:spPr>
        <p:txBody>
          <a:bodyPr lIns="50800" tIns="50800" rIns="50800" bIns="50800" anchor="ctr"/>
          <a:lstStyle/>
          <a:p>
            <a:pPr/>
          </a:p>
        </p:txBody>
      </p:sp>
      <p:sp>
        <p:nvSpPr>
          <p:cNvPr id="530" name="Line"/>
          <p:cNvSpPr/>
          <p:nvPr/>
        </p:nvSpPr>
        <p:spPr>
          <a:xfrm>
            <a:off x="1706031" y="923384"/>
            <a:ext cx="11512377" cy="1"/>
          </a:xfrm>
          <a:prstGeom prst="line">
            <a:avLst/>
          </a:prstGeom>
          <a:ln w="38100">
            <a:solidFill>
              <a:schemeClr val="accent1">
                <a:hueOff val="-42304"/>
                <a:satOff val="23749"/>
                <a:lumOff val="-45745"/>
              </a:schemeClr>
            </a:solidFill>
            <a:miter lim="400000"/>
          </a:ln>
        </p:spPr>
        <p:txBody>
          <a:bodyPr lIns="50800" tIns="50800" rIns="50800" bIns="50800" anchor="ctr"/>
          <a:lstStyle/>
          <a:p>
            <a:pPr/>
          </a:p>
        </p:txBody>
      </p:sp>
      <p:sp>
        <p:nvSpPr>
          <p:cNvPr id="531" name="Line"/>
          <p:cNvSpPr/>
          <p:nvPr/>
        </p:nvSpPr>
        <p:spPr>
          <a:xfrm flipH="1" flipV="1">
            <a:off x="18665879" y="2910541"/>
            <a:ext cx="1280136" cy="7182637"/>
          </a:xfrm>
          <a:prstGeom prst="line">
            <a:avLst/>
          </a:prstGeom>
          <a:ln w="88900">
            <a:solidFill>
              <a:srgbClr val="A1A99E"/>
            </a:solidFill>
            <a:prstDash val="sysDot"/>
            <a:miter lim="400000"/>
            <a:tailEnd type="triangle"/>
          </a:ln>
        </p:spPr>
        <p:txBody>
          <a:bodyPr lIns="50800" tIns="50800" rIns="50800" bIns="50800" anchor="ctr"/>
          <a:lstStyle/>
          <a:p>
            <a:pPr/>
          </a:p>
        </p:txBody>
      </p:sp>
      <p:sp>
        <p:nvSpPr>
          <p:cNvPr id="533" name="Connection Line"/>
          <p:cNvSpPr/>
          <p:nvPr/>
        </p:nvSpPr>
        <p:spPr>
          <a:xfrm>
            <a:off x="15893412" y="8033172"/>
            <a:ext cx="7140648" cy="2078825"/>
          </a:xfrm>
          <a:custGeom>
            <a:avLst/>
            <a:gdLst/>
            <a:ahLst/>
            <a:cxnLst>
              <a:cxn ang="0">
                <a:pos x="wd2" y="hd2"/>
              </a:cxn>
              <a:cxn ang="5400000">
                <a:pos x="wd2" y="hd2"/>
              </a:cxn>
              <a:cxn ang="10800000">
                <a:pos x="wd2" y="hd2"/>
              </a:cxn>
              <a:cxn ang="16200000">
                <a:pos x="wd2" y="hd2"/>
              </a:cxn>
            </a:cxnLst>
            <a:rect l="0" t="0" r="r" b="b"/>
            <a:pathLst>
              <a:path w="21600" h="17007" fill="norm" stroke="1" extrusionOk="0">
                <a:moveTo>
                  <a:pt x="0" y="11592"/>
                </a:moveTo>
                <a:cubicBezTo>
                  <a:pt x="10728" y="21600"/>
                  <a:pt x="17928" y="17736"/>
                  <a:pt x="21600" y="0"/>
                </a:cubicBezTo>
              </a:path>
            </a:pathLst>
          </a:custGeom>
          <a:ln w="25400">
            <a:solidFill>
              <a:srgbClr val="A1A99E"/>
            </a:solidFill>
            <a:custDash>
              <a:ds d="200000" sp="200000"/>
            </a:custDash>
            <a:miter lim="400000"/>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2" grpId="1" fill="hold">
                                  <p:stCondLst>
                                    <p:cond delay="0"/>
                                  </p:stCondLst>
                                  <p:iterate type="el" backwards="0">
                                    <p:tmAbs val="0"/>
                                  </p:iterate>
                                  <p:childTnLst>
                                    <p:set>
                                      <p:cBhvr>
                                        <p:cTn id="6" fill="hold"/>
                                        <p:tgtEl>
                                          <p:spTgt spid="524"/>
                                        </p:tgtEl>
                                        <p:attrNameLst>
                                          <p:attrName>style.visibility</p:attrName>
                                        </p:attrNameLst>
                                      </p:cBhvr>
                                      <p:to>
                                        <p:strVal val="visible"/>
                                      </p:to>
                                    </p:set>
                                    <p:animEffect filter="wipe(right)" transition="in">
                                      <p:cBhvr>
                                        <p:cTn id="7" dur="1000"/>
                                        <p:tgtEl>
                                          <p:spTgt spid="52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527">
                                            <p:bg/>
                                          </p:spTgt>
                                        </p:tgtEl>
                                        <p:attrNameLst>
                                          <p:attrName>style.visibility</p:attrName>
                                        </p:attrNameLst>
                                      </p:cBhvr>
                                      <p:to>
                                        <p:strVal val="visible"/>
                                      </p:to>
                                    </p:set>
                                  </p:childTnLst>
                                </p:cTn>
                              </p:par>
                              <p:par>
                                <p:cTn id="12" presetClass="entr" nodeType="withEffect" presetSubtype="0" presetID="1" grpId="2" fill="hold">
                                  <p:stCondLst>
                                    <p:cond delay="0"/>
                                  </p:stCondLst>
                                  <p:iterate type="el" backwards="0">
                                    <p:tmAbs val="0"/>
                                  </p:iterate>
                                  <p:childTnLst>
                                    <p:set>
                                      <p:cBhvr>
                                        <p:cTn id="13" fill="hold"/>
                                        <p:tgtEl>
                                          <p:spTgt spid="52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2" fill="hold">
                                  <p:stCondLst>
                                    <p:cond delay="0"/>
                                  </p:stCondLst>
                                  <p:iterate type="el" backwards="0">
                                    <p:tmAbs val="0"/>
                                  </p:iterate>
                                  <p:childTnLst>
                                    <p:set>
                                      <p:cBhvr>
                                        <p:cTn id="17" fill="hold"/>
                                        <p:tgtEl>
                                          <p:spTgt spid="52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2" fill="hold">
                                  <p:stCondLst>
                                    <p:cond delay="0"/>
                                  </p:stCondLst>
                                  <p:iterate type="el" backwards="0">
                                    <p:tmAbs val="0"/>
                                  </p:iterate>
                                  <p:childTnLst>
                                    <p:set>
                                      <p:cBhvr>
                                        <p:cTn id="21" fill="hold"/>
                                        <p:tgtEl>
                                          <p:spTgt spid="52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2" fill="hold">
                                  <p:stCondLst>
                                    <p:cond delay="0"/>
                                  </p:stCondLst>
                                  <p:iterate type="el" backwards="0">
                                    <p:tmAbs val="0"/>
                                  </p:iterate>
                                  <p:childTnLst>
                                    <p:set>
                                      <p:cBhvr>
                                        <p:cTn id="25" fill="hold"/>
                                        <p:tgtEl>
                                          <p:spTgt spid="527">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2" fill="hold">
                                  <p:stCondLst>
                                    <p:cond delay="0"/>
                                  </p:stCondLst>
                                  <p:iterate type="el" backwards="0">
                                    <p:tmAbs val="0"/>
                                  </p:iterate>
                                  <p:childTnLst>
                                    <p:set>
                                      <p:cBhvr>
                                        <p:cTn id="29" fill="hold"/>
                                        <p:tgtEl>
                                          <p:spTgt spid="52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4" grpId="1"/>
      <p:bldP build="p" bldLvl="5" animBg="1" rev="0" advAuto="0" spid="527"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Junio, 202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538" name="Universal - Pacto a Noé, sus descendientes y a toda criatura…"/>
          <p:cNvSpPr txBox="1"/>
          <p:nvPr>
            <p:ph type="body" idx="1"/>
          </p:nvPr>
        </p:nvSpPr>
        <p:spPr>
          <a:xfrm>
            <a:off x="571500" y="3904441"/>
            <a:ext cx="23241000" cy="8002087"/>
          </a:xfrm>
          <a:prstGeom prst="rect">
            <a:avLst/>
          </a:prstGeom>
        </p:spPr>
        <p:txBody>
          <a:bodyPr/>
          <a:lstStyle/>
          <a:p>
            <a:pPr marL="265175" indent="-265175" defTabSz="478790">
              <a:spcBef>
                <a:spcPts val="2000"/>
              </a:spcBef>
              <a:defRPr spc="-54" sz="5451"/>
            </a:pPr>
            <a:r>
              <a:t>Universal - Pacto a Noé, sus descendientes y a toda criatura</a:t>
            </a:r>
          </a:p>
          <a:p>
            <a:pPr marL="265175" indent="-265175" defTabSz="478790">
              <a:spcBef>
                <a:spcPts val="2000"/>
              </a:spcBef>
              <a:defRPr spc="-54" sz="5451"/>
            </a:pPr>
            <a:r>
              <a:t>Responsabilidades del hombre: </a:t>
            </a:r>
          </a:p>
          <a:p>
            <a:pPr lvl="2" marL="795527" indent="-265175" defTabSz="478790">
              <a:spcBef>
                <a:spcPts val="2000"/>
              </a:spcBef>
              <a:defRPr spc="-54" sz="5451"/>
            </a:pPr>
            <a:r>
              <a:t>Gobernar, la vida es sagrada (Gen 9:5-6)</a:t>
            </a:r>
          </a:p>
          <a:p>
            <a:pPr lvl="2" marL="795527" indent="-265175" defTabSz="478790">
              <a:spcBef>
                <a:spcPts val="2000"/>
              </a:spcBef>
              <a:defRPr spc="-54" sz="5451"/>
            </a:pPr>
            <a:r>
              <a:t>No comer sangre</a:t>
            </a:r>
          </a:p>
          <a:p>
            <a:pPr lvl="2" marL="795527" indent="-265175" defTabSz="478790">
              <a:spcBef>
                <a:spcPts val="2000"/>
              </a:spcBef>
              <a:defRPr spc="-54" sz="5451"/>
            </a:pPr>
            <a:r>
              <a:t>Multiplicar y fructificar</a:t>
            </a:r>
          </a:p>
          <a:p>
            <a:pPr marL="265175" indent="-265175" defTabSz="478790">
              <a:spcBef>
                <a:spcPts val="2000"/>
              </a:spcBef>
              <a:defRPr spc="-54" sz="5451"/>
            </a:pPr>
            <a:r>
              <a:t>Promesas</a:t>
            </a:r>
          </a:p>
          <a:p>
            <a:pPr lvl="2" marL="795527" indent="-265175" defTabSz="478790">
              <a:spcBef>
                <a:spcPts val="2000"/>
              </a:spcBef>
              <a:defRPr spc="-54" sz="5451"/>
            </a:pPr>
            <a:r>
              <a:t>No destuir la tierra con agua (Gen 8:21-22, Gen 9:11, 15)</a:t>
            </a:r>
          </a:p>
          <a:p>
            <a:pPr lvl="2" marL="795527" indent="-265175" defTabSz="478790">
              <a:spcBef>
                <a:spcPts val="2000"/>
              </a:spcBef>
              <a:defRPr spc="-54" sz="5451"/>
            </a:pPr>
            <a:r>
              <a:t>Hombre puede comer carne (Gen 9:3)</a:t>
            </a:r>
          </a:p>
        </p:txBody>
      </p:sp>
      <p:sp>
        <p:nvSpPr>
          <p:cNvPr id="539" name="El Pacto NOAHICO"/>
          <p:cNvSpPr txBox="1"/>
          <p:nvPr/>
        </p:nvSpPr>
        <p:spPr>
          <a:xfrm>
            <a:off x="1038631" y="804432"/>
            <a:ext cx="1284717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spc="-97" sz="9700">
                <a:solidFill>
                  <a:schemeClr val="accent1">
                    <a:hueOff val="-42304"/>
                    <a:satOff val="23749"/>
                    <a:lumOff val="-45745"/>
                  </a:schemeClr>
                </a:solidFill>
                <a:latin typeface="Calibri"/>
                <a:ea typeface="Calibri"/>
                <a:cs typeface="Calibri"/>
                <a:sym typeface="Calibri"/>
              </a:defRPr>
            </a:lvl1pPr>
          </a:lstStyle>
          <a:p>
            <a:pPr/>
            <a:r>
              <a:t>El Pacto NOAHICO</a:t>
            </a:r>
          </a:p>
        </p:txBody>
      </p:sp>
      <p:sp>
        <p:nvSpPr>
          <p:cNvPr id="540" name="Line"/>
          <p:cNvSpPr/>
          <p:nvPr/>
        </p:nvSpPr>
        <p:spPr>
          <a:xfrm>
            <a:off x="1706031" y="2392019"/>
            <a:ext cx="11512377" cy="1"/>
          </a:xfrm>
          <a:prstGeom prst="line">
            <a:avLst/>
          </a:prstGeom>
          <a:ln w="38100">
            <a:solidFill>
              <a:schemeClr val="accent1">
                <a:hueOff val="-42304"/>
                <a:satOff val="23749"/>
                <a:lumOff val="-45745"/>
              </a:schemeClr>
            </a:solidFill>
            <a:miter lim="400000"/>
          </a:ln>
        </p:spPr>
        <p:txBody>
          <a:bodyPr lIns="50800" tIns="50800" rIns="50800" bIns="50800" anchor="ctr"/>
          <a:lstStyle/>
          <a:p>
            <a:pPr/>
          </a:p>
        </p:txBody>
      </p:sp>
      <p:sp>
        <p:nvSpPr>
          <p:cNvPr id="541" name="Line"/>
          <p:cNvSpPr/>
          <p:nvPr/>
        </p:nvSpPr>
        <p:spPr>
          <a:xfrm>
            <a:off x="1706031" y="923384"/>
            <a:ext cx="11512377" cy="1"/>
          </a:xfrm>
          <a:prstGeom prst="line">
            <a:avLst/>
          </a:prstGeom>
          <a:ln w="38100">
            <a:solidFill>
              <a:schemeClr val="accent1">
                <a:hueOff val="-42304"/>
                <a:satOff val="23749"/>
                <a:lumOff val="-45745"/>
              </a:schemeClr>
            </a:solidFill>
            <a:miter lim="400000"/>
          </a:ln>
        </p:spPr>
        <p:txBody>
          <a:bodyPr lIns="50800" tIns="50800" rIns="50800" bIns="50800" anchor="ctr"/>
          <a:lstStyle/>
          <a:p>
            <a:pPr/>
          </a:p>
        </p:txBody>
      </p:sp>
      <p:sp>
        <p:nvSpPr>
          <p:cNvPr id="542" name="Incondicional"/>
          <p:cNvSpPr/>
          <p:nvPr/>
        </p:nvSpPr>
        <p:spPr>
          <a:xfrm>
            <a:off x="19876515" y="5008278"/>
            <a:ext cx="3987016" cy="1270001"/>
          </a:xfrm>
          <a:prstGeom prst="roundRect">
            <a:avLst>
              <a:gd name="adj" fmla="val 15000"/>
            </a:avLst>
          </a:prstGeom>
          <a:solidFill>
            <a:schemeClr val="accent1">
              <a:hueOff val="-42304"/>
              <a:satOff val="23749"/>
              <a:lumOff val="-4574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234" sz="3900">
                <a:solidFill>
                  <a:srgbClr val="FFFFFF"/>
                </a:solidFill>
                <a:latin typeface="Founders Grotesk Condensed"/>
                <a:ea typeface="Founders Grotesk Condensed"/>
                <a:cs typeface="Founders Grotesk Condensed"/>
                <a:sym typeface="Founders Grotesk Condensed"/>
              </a:defRPr>
            </a:lvl1pPr>
          </a:lstStyle>
          <a:p>
            <a:pPr/>
            <a:r>
              <a:t>Incondicional</a:t>
            </a:r>
          </a:p>
        </p:txBody>
      </p:sp>
      <p:sp>
        <p:nvSpPr>
          <p:cNvPr id="543" name="Arcoiris"/>
          <p:cNvSpPr/>
          <p:nvPr/>
        </p:nvSpPr>
        <p:spPr>
          <a:xfrm>
            <a:off x="19876515" y="6555589"/>
            <a:ext cx="3987016" cy="1270001"/>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318" sz="5300">
                <a:latin typeface="Founders Grotesk Condensed"/>
                <a:ea typeface="Founders Grotesk Condensed"/>
                <a:cs typeface="Founders Grotesk Condensed"/>
                <a:sym typeface="Founders Grotesk Condensed"/>
              </a:defRPr>
            </a:lvl1pPr>
          </a:lstStyle>
          <a:p>
            <a:pPr/>
            <a:r>
              <a:t>Arcoiris</a:t>
            </a:r>
          </a:p>
        </p:txBody>
      </p:sp>
      <p:sp>
        <p:nvSpPr>
          <p:cNvPr id="544" name="Eterno"/>
          <p:cNvSpPr/>
          <p:nvPr/>
        </p:nvSpPr>
        <p:spPr>
          <a:xfrm>
            <a:off x="19876515" y="8102901"/>
            <a:ext cx="3987016" cy="1270001"/>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288" sz="4800">
                <a:latin typeface="Founders Grotesk Condensed"/>
                <a:ea typeface="Founders Grotesk Condensed"/>
                <a:cs typeface="Founders Grotesk Condensed"/>
                <a:sym typeface="Founders Grotesk Condensed"/>
              </a:defRPr>
            </a:lvl1pPr>
          </a:lstStyle>
          <a:p>
            <a:pPr/>
            <a:r>
              <a:t>Eterno</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42"/>
                                        </p:tgtEl>
                                        <p:attrNameLst>
                                          <p:attrName>style.visibility</p:attrName>
                                        </p:attrNameLst>
                                      </p:cBhvr>
                                      <p:to>
                                        <p:strVal val="visible"/>
                                      </p:to>
                                    </p:set>
                                    <p:anim calcmode="lin" valueType="num">
                                      <p:cBhvr>
                                        <p:cTn id="7" dur="2500" fill="hold"/>
                                        <p:tgtEl>
                                          <p:spTgt spid="542"/>
                                        </p:tgtEl>
                                        <p:attrNameLst>
                                          <p:attrName>ppt_w</p:attrName>
                                        </p:attrNameLst>
                                      </p:cBhvr>
                                      <p:tavLst>
                                        <p:tav tm="0">
                                          <p:val>
                                            <p:fltVal val="0"/>
                                          </p:val>
                                        </p:tav>
                                        <p:tav tm="100000">
                                          <p:val>
                                            <p:strVal val="#ppt_w"/>
                                          </p:val>
                                        </p:tav>
                                      </p:tavLst>
                                    </p:anim>
                                    <p:anim calcmode="lin" valueType="num">
                                      <p:cBhvr>
                                        <p:cTn id="8" dur="2500" fill="hold"/>
                                        <p:tgtEl>
                                          <p:spTgt spid="542"/>
                                        </p:tgtEl>
                                        <p:attrNameLst>
                                          <p:attrName>ppt_h</p:attrName>
                                        </p:attrNameLst>
                                      </p:cBhvr>
                                      <p:tavLst>
                                        <p:tav tm="0">
                                          <p:val>
                                            <p:fltVal val="0"/>
                                          </p:val>
                                        </p:tav>
                                        <p:tav tm="100000">
                                          <p:val>
                                            <p:strVal val="#ppt_h"/>
                                          </p:val>
                                        </p:tav>
                                      </p:tavLst>
                                    </p:anim>
                                  </p:childTnLst>
                                </p:cTn>
                              </p:par>
                            </p:childTnLst>
                          </p:cTn>
                        </p:par>
                        <p:par>
                          <p:cTn id="9" fill="hold">
                            <p:stCondLst>
                              <p:cond delay="2500"/>
                            </p:stCondLst>
                            <p:childTnLst>
                              <p:par>
                                <p:cTn id="10" presetClass="entr" nodeType="afterEffect" presetSubtype="16" presetID="23" grpId="2" fill="hold">
                                  <p:stCondLst>
                                    <p:cond delay="0"/>
                                  </p:stCondLst>
                                  <p:iterate type="el" backwards="0">
                                    <p:tmAbs val="0"/>
                                  </p:iterate>
                                  <p:childTnLst>
                                    <p:set>
                                      <p:cBhvr>
                                        <p:cTn id="11" fill="hold"/>
                                        <p:tgtEl>
                                          <p:spTgt spid="543"/>
                                        </p:tgtEl>
                                        <p:attrNameLst>
                                          <p:attrName>style.visibility</p:attrName>
                                        </p:attrNameLst>
                                      </p:cBhvr>
                                      <p:to>
                                        <p:strVal val="visible"/>
                                      </p:to>
                                    </p:set>
                                    <p:anim calcmode="lin" valueType="num">
                                      <p:cBhvr>
                                        <p:cTn id="12" dur="2500" fill="hold"/>
                                        <p:tgtEl>
                                          <p:spTgt spid="543"/>
                                        </p:tgtEl>
                                        <p:attrNameLst>
                                          <p:attrName>ppt_w</p:attrName>
                                        </p:attrNameLst>
                                      </p:cBhvr>
                                      <p:tavLst>
                                        <p:tav tm="0">
                                          <p:val>
                                            <p:fltVal val="0"/>
                                          </p:val>
                                        </p:tav>
                                        <p:tav tm="100000">
                                          <p:val>
                                            <p:strVal val="#ppt_w"/>
                                          </p:val>
                                        </p:tav>
                                      </p:tavLst>
                                    </p:anim>
                                    <p:anim calcmode="lin" valueType="num">
                                      <p:cBhvr>
                                        <p:cTn id="13" dur="2500" fill="hold"/>
                                        <p:tgtEl>
                                          <p:spTgt spid="543"/>
                                        </p:tgtEl>
                                        <p:attrNameLst>
                                          <p:attrName>ppt_h</p:attrName>
                                        </p:attrNameLst>
                                      </p:cBhvr>
                                      <p:tavLst>
                                        <p:tav tm="0">
                                          <p:val>
                                            <p:fltVal val="0"/>
                                          </p:val>
                                        </p:tav>
                                        <p:tav tm="100000">
                                          <p:val>
                                            <p:strVal val="#ppt_h"/>
                                          </p:val>
                                        </p:tav>
                                      </p:tavLst>
                                    </p:anim>
                                  </p:childTnLst>
                                </p:cTn>
                              </p:par>
                            </p:childTnLst>
                          </p:cTn>
                        </p:par>
                        <p:par>
                          <p:cTn id="14" fill="hold">
                            <p:stCondLst>
                              <p:cond delay="5000"/>
                            </p:stCondLst>
                            <p:childTnLst>
                              <p:par>
                                <p:cTn id="15" presetClass="entr" nodeType="afterEffect" presetSubtype="16" presetID="23" grpId="3" fill="hold">
                                  <p:stCondLst>
                                    <p:cond delay="0"/>
                                  </p:stCondLst>
                                  <p:iterate type="el" backwards="0">
                                    <p:tmAbs val="0"/>
                                  </p:iterate>
                                  <p:childTnLst>
                                    <p:set>
                                      <p:cBhvr>
                                        <p:cTn id="16" fill="hold"/>
                                        <p:tgtEl>
                                          <p:spTgt spid="544"/>
                                        </p:tgtEl>
                                        <p:attrNameLst>
                                          <p:attrName>style.visibility</p:attrName>
                                        </p:attrNameLst>
                                      </p:cBhvr>
                                      <p:to>
                                        <p:strVal val="visible"/>
                                      </p:to>
                                    </p:set>
                                    <p:anim calcmode="lin" valueType="num">
                                      <p:cBhvr>
                                        <p:cTn id="17" dur="2500" fill="hold"/>
                                        <p:tgtEl>
                                          <p:spTgt spid="544"/>
                                        </p:tgtEl>
                                        <p:attrNameLst>
                                          <p:attrName>ppt_w</p:attrName>
                                        </p:attrNameLst>
                                      </p:cBhvr>
                                      <p:tavLst>
                                        <p:tav tm="0">
                                          <p:val>
                                            <p:fltVal val="0"/>
                                          </p:val>
                                        </p:tav>
                                        <p:tav tm="100000">
                                          <p:val>
                                            <p:strVal val="#ppt_w"/>
                                          </p:val>
                                        </p:tav>
                                      </p:tavLst>
                                    </p:anim>
                                    <p:anim calcmode="lin" valueType="num">
                                      <p:cBhvr>
                                        <p:cTn id="18" dur="2500" fill="hold"/>
                                        <p:tgtEl>
                                          <p:spTgt spid="544"/>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4" fill="hold">
                                  <p:stCondLst>
                                    <p:cond delay="0"/>
                                  </p:stCondLst>
                                  <p:iterate type="el" backwards="0">
                                    <p:tmAbs val="0"/>
                                  </p:iterate>
                                  <p:childTnLst>
                                    <p:set>
                                      <p:cBhvr>
                                        <p:cTn id="22" fill="hold"/>
                                        <p:tgtEl>
                                          <p:spTgt spid="538">
                                            <p:bg/>
                                          </p:spTgt>
                                        </p:tgtEl>
                                        <p:attrNameLst>
                                          <p:attrName>style.visibility</p:attrName>
                                        </p:attrNameLst>
                                      </p:cBhvr>
                                      <p:to>
                                        <p:strVal val="visible"/>
                                      </p:to>
                                    </p:set>
                                  </p:childTnLst>
                                </p:cTn>
                              </p:par>
                              <p:par>
                                <p:cTn id="23" presetClass="entr" nodeType="withEffect" presetSubtype="0" presetID="1" grpId="4" fill="hold">
                                  <p:stCondLst>
                                    <p:cond delay="0"/>
                                  </p:stCondLst>
                                  <p:iterate type="el" backwards="0">
                                    <p:tmAbs val="0"/>
                                  </p:iterate>
                                  <p:childTnLst>
                                    <p:set>
                                      <p:cBhvr>
                                        <p:cTn id="24" fill="hold"/>
                                        <p:tgtEl>
                                          <p:spTgt spid="53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4" fill="hold">
                                  <p:stCondLst>
                                    <p:cond delay="0"/>
                                  </p:stCondLst>
                                  <p:iterate type="el" backwards="0">
                                    <p:tmAbs val="0"/>
                                  </p:iterate>
                                  <p:childTnLst>
                                    <p:set>
                                      <p:cBhvr>
                                        <p:cTn id="28" fill="hold"/>
                                        <p:tgtEl>
                                          <p:spTgt spid="53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4" fill="hold">
                                  <p:stCondLst>
                                    <p:cond delay="0"/>
                                  </p:stCondLst>
                                  <p:iterate type="el" backwards="0">
                                    <p:tmAbs val="0"/>
                                  </p:iterate>
                                  <p:childTnLst>
                                    <p:set>
                                      <p:cBhvr>
                                        <p:cTn id="32" fill="hold"/>
                                        <p:tgtEl>
                                          <p:spTgt spid="53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4" fill="hold">
                                  <p:stCondLst>
                                    <p:cond delay="0"/>
                                  </p:stCondLst>
                                  <p:iterate type="el" backwards="0">
                                    <p:tmAbs val="0"/>
                                  </p:iterate>
                                  <p:childTnLst>
                                    <p:set>
                                      <p:cBhvr>
                                        <p:cTn id="36" fill="hold"/>
                                        <p:tgtEl>
                                          <p:spTgt spid="53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4" fill="hold">
                                  <p:stCondLst>
                                    <p:cond delay="0"/>
                                  </p:stCondLst>
                                  <p:iterate type="el" backwards="0">
                                    <p:tmAbs val="0"/>
                                  </p:iterate>
                                  <p:childTnLst>
                                    <p:set>
                                      <p:cBhvr>
                                        <p:cTn id="40" fill="hold"/>
                                        <p:tgtEl>
                                          <p:spTgt spid="53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4" fill="hold">
                                  <p:stCondLst>
                                    <p:cond delay="0"/>
                                  </p:stCondLst>
                                  <p:iterate type="el" backwards="0">
                                    <p:tmAbs val="0"/>
                                  </p:iterate>
                                  <p:childTnLst>
                                    <p:set>
                                      <p:cBhvr>
                                        <p:cTn id="44" fill="hold"/>
                                        <p:tgtEl>
                                          <p:spTgt spid="53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4" fill="hold">
                                  <p:stCondLst>
                                    <p:cond delay="0"/>
                                  </p:stCondLst>
                                  <p:iterate type="el" backwards="0">
                                    <p:tmAbs val="0"/>
                                  </p:iterate>
                                  <p:childTnLst>
                                    <p:set>
                                      <p:cBhvr>
                                        <p:cTn id="48" fill="hold"/>
                                        <p:tgtEl>
                                          <p:spTgt spid="53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4" fill="hold">
                                  <p:stCondLst>
                                    <p:cond delay="0"/>
                                  </p:stCondLst>
                                  <p:iterate type="el" backwards="0">
                                    <p:tmAbs val="0"/>
                                  </p:iterate>
                                  <p:childTnLst>
                                    <p:set>
                                      <p:cBhvr>
                                        <p:cTn id="52" fill="hold"/>
                                        <p:tgtEl>
                                          <p:spTgt spid="53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38" grpId="4"/>
      <p:bldP build="whole" bldLvl="1" animBg="1" rev="0" advAuto="0" spid="543" grpId="2"/>
      <p:bldP build="whole" bldLvl="1" animBg="1" rev="0" advAuto="0" spid="542" grpId="1"/>
      <p:bldP build="whole" bldLvl="1" animBg="1" rev="0" advAuto="0" spid="544" grpId="3"/>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Rectangle"/>
          <p:cNvSpPr/>
          <p:nvPr/>
        </p:nvSpPr>
        <p:spPr>
          <a:xfrm>
            <a:off x="-508000" y="-364160"/>
            <a:ext cx="26212425"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49" name="Rectangle"/>
          <p:cNvSpPr/>
          <p:nvPr/>
        </p:nvSpPr>
        <p:spPr>
          <a:xfrm>
            <a:off x="1623994" y="10077156"/>
            <a:ext cx="22810736" cy="623757"/>
          </a:xfrm>
          <a:prstGeom prst="rect">
            <a:avLst/>
          </a:prstGeom>
          <a:solidFill>
            <a:schemeClr val="accent4">
              <a:hueOff val="272893"/>
              <a:satOff val="6167"/>
              <a:lumOff val="21491"/>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50" name="Cronograma Bíblico"/>
          <p:cNvSpPr txBox="1"/>
          <p:nvPr/>
        </p:nvSpPr>
        <p:spPr>
          <a:xfrm>
            <a:off x="298486" y="1022348"/>
            <a:ext cx="8550809"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577" name="Group"/>
          <p:cNvGrpSpPr/>
          <p:nvPr/>
        </p:nvGrpSpPr>
        <p:grpSpPr>
          <a:xfrm>
            <a:off x="221764" y="2669194"/>
            <a:ext cx="23674405" cy="1019990"/>
            <a:chOff x="0" y="0"/>
            <a:chExt cx="23674404" cy="1019988"/>
          </a:xfrm>
        </p:grpSpPr>
        <p:sp>
          <p:nvSpPr>
            <p:cNvPr id="551"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52"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53"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54"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55"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56"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57"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58"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59"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60"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61"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62"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63"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64"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65"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66"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567"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568"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569"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570"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571"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572"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573"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574"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575"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576"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578" name="GENESIS"/>
          <p:cNvSpPr/>
          <p:nvPr/>
        </p:nvSpPr>
        <p:spPr>
          <a:xfrm>
            <a:off x="234079" y="2185135"/>
            <a:ext cx="8754333" cy="574998"/>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GENESIS</a:t>
            </a:r>
          </a:p>
        </p:txBody>
      </p:sp>
      <p:sp>
        <p:nvSpPr>
          <p:cNvPr id="579" name="EXODO"/>
          <p:cNvSpPr/>
          <p:nvPr/>
        </p:nvSpPr>
        <p:spPr>
          <a:xfrm>
            <a:off x="7701636" y="2168292"/>
            <a:ext cx="1159297" cy="567880"/>
          </a:xfrm>
          <a:prstGeom prst="rect">
            <a:avLst/>
          </a:pr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EXODO</a:t>
            </a:r>
          </a:p>
        </p:txBody>
      </p:sp>
      <p:sp>
        <p:nvSpPr>
          <p:cNvPr id="580" name="SALMOS"/>
          <p:cNvSpPr/>
          <p:nvPr/>
        </p:nvSpPr>
        <p:spPr>
          <a:xfrm>
            <a:off x="8932155" y="3697524"/>
            <a:ext cx="7515679" cy="574998"/>
          </a:xfrm>
          <a:prstGeom prst="rect">
            <a:avLst/>
          </a:prstGeom>
          <a:solidFill>
            <a:schemeClr val="accent4">
              <a:hueOff val="352432"/>
              <a:satOff val="6167"/>
              <a:lumOff val="-11914"/>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SALMOS</a:t>
            </a:r>
          </a:p>
        </p:txBody>
      </p:sp>
      <p:sp>
        <p:nvSpPr>
          <p:cNvPr id="581" name="1 &amp; 2 Crónicas"/>
          <p:cNvSpPr/>
          <p:nvPr/>
        </p:nvSpPr>
        <p:spPr>
          <a:xfrm>
            <a:off x="10535658" y="1575909"/>
            <a:ext cx="5100730" cy="58769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1 &amp; 2 Crónicas</a:t>
            </a:r>
          </a:p>
        </p:txBody>
      </p:sp>
      <p:sp>
        <p:nvSpPr>
          <p:cNvPr id="582" name="1 &amp; 2 reyes"/>
          <p:cNvSpPr/>
          <p:nvPr/>
        </p:nvSpPr>
        <p:spPr>
          <a:xfrm>
            <a:off x="10954105" y="2146681"/>
            <a:ext cx="5100729" cy="5876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1 &amp; 2 reyes</a:t>
            </a:r>
          </a:p>
        </p:txBody>
      </p:sp>
      <p:sp>
        <p:nvSpPr>
          <p:cNvPr id="583" name="Daniel"/>
          <p:cNvSpPr/>
          <p:nvPr/>
        </p:nvSpPr>
        <p:spPr>
          <a:xfrm rot="15207">
            <a:off x="15652112" y="1571951"/>
            <a:ext cx="876287" cy="595405"/>
          </a:xfrm>
          <a:prstGeom prst="rect">
            <a:avLst/>
          </a:prstGeom>
          <a:solidFill>
            <a:schemeClr val="accent5">
              <a:hueOff val="503731"/>
              <a:lumOff val="709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14" sz="1900">
                <a:latin typeface="Founders Grotesk Condensed"/>
                <a:ea typeface="Founders Grotesk Condensed"/>
                <a:cs typeface="Founders Grotesk Condensed"/>
                <a:sym typeface="Founders Grotesk Condensed"/>
              </a:defRPr>
            </a:lvl1pPr>
          </a:lstStyle>
          <a:p>
            <a:pPr/>
            <a:r>
              <a:t>Daniel</a:t>
            </a:r>
          </a:p>
        </p:txBody>
      </p:sp>
      <p:sp>
        <p:nvSpPr>
          <p:cNvPr id="584" name="Rectangle"/>
          <p:cNvSpPr/>
          <p:nvPr/>
        </p:nvSpPr>
        <p:spPr>
          <a:xfrm>
            <a:off x="20293062" y="2165865"/>
            <a:ext cx="1122668" cy="549330"/>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585" name="Hechos"/>
          <p:cNvSpPr/>
          <p:nvPr/>
        </p:nvSpPr>
        <p:spPr>
          <a:xfrm>
            <a:off x="21415258" y="2165537"/>
            <a:ext cx="1037595" cy="549985"/>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0" sz="2000">
                <a:latin typeface="Founders Grotesk Condensed"/>
                <a:ea typeface="Founders Grotesk Condensed"/>
                <a:cs typeface="Founders Grotesk Condensed"/>
                <a:sym typeface="Founders Grotesk Condensed"/>
              </a:defRPr>
            </a:lvl1pPr>
          </a:lstStyle>
          <a:p>
            <a:pPr/>
            <a:r>
              <a:t>Hechos</a:t>
            </a:r>
          </a:p>
        </p:txBody>
      </p:sp>
      <p:sp>
        <p:nvSpPr>
          <p:cNvPr id="586" name="Rectangle"/>
          <p:cNvSpPr/>
          <p:nvPr/>
        </p:nvSpPr>
        <p:spPr>
          <a:xfrm>
            <a:off x="23731422" y="2127497"/>
            <a:ext cx="712915"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87" name="Esdras"/>
          <p:cNvSpPr/>
          <p:nvPr/>
        </p:nvSpPr>
        <p:spPr>
          <a:xfrm>
            <a:off x="16450964" y="3688867"/>
            <a:ext cx="1270001" cy="59231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Esdras</a:t>
            </a:r>
          </a:p>
        </p:txBody>
      </p:sp>
      <p:sp>
        <p:nvSpPr>
          <p:cNvPr id="588" name="Israel"/>
          <p:cNvSpPr/>
          <p:nvPr/>
        </p:nvSpPr>
        <p:spPr>
          <a:xfrm>
            <a:off x="7615733" y="11600395"/>
            <a:ext cx="9434635" cy="531775"/>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589" name="Exilio"/>
          <p:cNvSpPr/>
          <p:nvPr/>
        </p:nvSpPr>
        <p:spPr>
          <a:xfrm>
            <a:off x="15668834" y="11003826"/>
            <a:ext cx="895135" cy="47953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590" name="Rectangle"/>
          <p:cNvSpPr/>
          <p:nvPr/>
        </p:nvSpPr>
        <p:spPr>
          <a:xfrm>
            <a:off x="17026430" y="11608826"/>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591" name="Iglesia"/>
          <p:cNvSpPr/>
          <p:nvPr/>
        </p:nvSpPr>
        <p:spPr>
          <a:xfrm>
            <a:off x="22054450" y="11611149"/>
            <a:ext cx="1872929" cy="51026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592" name="Rectangle"/>
          <p:cNvSpPr/>
          <p:nvPr/>
        </p:nvSpPr>
        <p:spPr>
          <a:xfrm>
            <a:off x="24119690" y="11608826"/>
            <a:ext cx="4938946"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593" name="ADAN"/>
          <p:cNvSpPr/>
          <p:nvPr/>
        </p:nvSpPr>
        <p:spPr>
          <a:xfrm>
            <a:off x="202258" y="11607024"/>
            <a:ext cx="3169221" cy="519075"/>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594" name="noé"/>
          <p:cNvSpPr/>
          <p:nvPr/>
        </p:nvSpPr>
        <p:spPr>
          <a:xfrm>
            <a:off x="3467348" y="11607024"/>
            <a:ext cx="2474038" cy="519075"/>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noé</a:t>
            </a:r>
          </a:p>
        </p:txBody>
      </p:sp>
      <p:sp>
        <p:nvSpPr>
          <p:cNvPr id="595" name="Rectangle"/>
          <p:cNvSpPr/>
          <p:nvPr/>
        </p:nvSpPr>
        <p:spPr>
          <a:xfrm>
            <a:off x="7233254" y="12595383"/>
            <a:ext cx="3884175" cy="608011"/>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96" name="David"/>
          <p:cNvSpPr/>
          <p:nvPr/>
        </p:nvSpPr>
        <p:spPr>
          <a:xfrm>
            <a:off x="10448455" y="11003482"/>
            <a:ext cx="1122668" cy="5749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David</a:t>
            </a:r>
          </a:p>
        </p:txBody>
      </p:sp>
      <p:sp>
        <p:nvSpPr>
          <p:cNvPr id="597" name="Moises"/>
          <p:cNvSpPr/>
          <p:nvPr/>
        </p:nvSpPr>
        <p:spPr>
          <a:xfrm>
            <a:off x="8581673" y="11003482"/>
            <a:ext cx="1187338" cy="57499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Moises</a:t>
            </a:r>
          </a:p>
        </p:txBody>
      </p:sp>
      <p:sp>
        <p:nvSpPr>
          <p:cNvPr id="598" name="Abraham"/>
          <p:cNvSpPr/>
          <p:nvPr/>
        </p:nvSpPr>
        <p:spPr>
          <a:xfrm>
            <a:off x="6346929" y="11027919"/>
            <a:ext cx="1362200" cy="526124"/>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6" sz="2100">
                <a:latin typeface="Founders Grotesk Condensed"/>
                <a:ea typeface="Founders Grotesk Condensed"/>
                <a:cs typeface="Founders Grotesk Condensed"/>
                <a:sym typeface="Founders Grotesk Condensed"/>
              </a:defRPr>
            </a:lvl1pPr>
          </a:lstStyle>
          <a:p>
            <a:pPr/>
            <a:r>
              <a:t>Abraham</a:t>
            </a:r>
          </a:p>
        </p:txBody>
      </p:sp>
      <p:sp>
        <p:nvSpPr>
          <p:cNvPr id="599" name="redbiblica.org"/>
          <p:cNvSpPr/>
          <p:nvPr/>
        </p:nvSpPr>
        <p:spPr>
          <a:xfrm>
            <a:off x="207378" y="13057610"/>
            <a:ext cx="216121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600" name="Tribulación"/>
          <p:cNvSpPr/>
          <p:nvPr/>
        </p:nvSpPr>
        <p:spPr>
          <a:xfrm rot="16200000">
            <a:off x="23204622" y="12745960"/>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sp>
        <p:nvSpPr>
          <p:cNvPr id="601" name="Rectangle"/>
          <p:cNvSpPr/>
          <p:nvPr/>
        </p:nvSpPr>
        <p:spPr>
          <a:xfrm rot="4614">
            <a:off x="15651929" y="1007999"/>
            <a:ext cx="343076" cy="562740"/>
          </a:xfrm>
          <a:prstGeom prst="rect">
            <a:avLst/>
          </a:prstGeom>
          <a:solidFill>
            <a:schemeClr val="accent2"/>
          </a:solidFill>
          <a:ln w="12700">
            <a:solidFill>
              <a:srgbClr val="A1A99E"/>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02" name="Ezekiel"/>
          <p:cNvSpPr/>
          <p:nvPr/>
        </p:nvSpPr>
        <p:spPr>
          <a:xfrm>
            <a:off x="15740324" y="496812"/>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Ezekiel</a:t>
            </a:r>
          </a:p>
        </p:txBody>
      </p:sp>
      <p:sp>
        <p:nvSpPr>
          <p:cNvPr id="603" name="Pacto Adánico…"/>
          <p:cNvSpPr/>
          <p:nvPr/>
        </p:nvSpPr>
        <p:spPr>
          <a:xfrm>
            <a:off x="1277510" y="5074968"/>
            <a:ext cx="5430044" cy="65968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0" y="0"/>
                </a:moveTo>
                <a:cubicBezTo>
                  <a:pt x="850" y="0"/>
                  <a:pt x="614" y="194"/>
                  <a:pt x="614" y="433"/>
                </a:cubicBezTo>
                <a:lnTo>
                  <a:pt x="614" y="10656"/>
                </a:lnTo>
                <a:lnTo>
                  <a:pt x="0" y="21600"/>
                </a:lnTo>
                <a:lnTo>
                  <a:pt x="1923" y="18420"/>
                </a:lnTo>
                <a:lnTo>
                  <a:pt x="21076" y="18420"/>
                </a:lnTo>
                <a:cubicBezTo>
                  <a:pt x="21366" y="18420"/>
                  <a:pt x="21600" y="18227"/>
                  <a:pt x="21600" y="17989"/>
                </a:cubicBezTo>
                <a:lnTo>
                  <a:pt x="21600" y="433"/>
                </a:lnTo>
                <a:cubicBezTo>
                  <a:pt x="21600" y="194"/>
                  <a:pt x="21366" y="0"/>
                  <a:pt x="21076" y="0"/>
                </a:cubicBezTo>
                <a:lnTo>
                  <a:pt x="1140" y="0"/>
                </a:lnTo>
                <a:close/>
              </a:path>
            </a:pathLst>
          </a:custGeom>
          <a:solidFill>
            <a:schemeClr val="accent4">
              <a:hueOff val="272893"/>
              <a:satOff val="6167"/>
              <a:lumOff val="2149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76" sz="4600">
                <a:latin typeface="Founders Grotesk Condensed"/>
                <a:ea typeface="Founders Grotesk Condensed"/>
                <a:cs typeface="Founders Grotesk Condensed"/>
                <a:sym typeface="Founders Grotesk Condensed"/>
              </a:defRPr>
            </a:pPr>
            <a:r>
              <a:t>Pacto Adánico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Satanas condenado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Sufrimiento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Dolores parto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Condenación</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“La simiente”</a:t>
            </a:r>
          </a:p>
        </p:txBody>
      </p:sp>
      <p:sp>
        <p:nvSpPr>
          <p:cNvPr id="604" name="Pacto noahico…"/>
          <p:cNvSpPr/>
          <p:nvPr/>
        </p:nvSpPr>
        <p:spPr>
          <a:xfrm>
            <a:off x="4321225" y="4318712"/>
            <a:ext cx="5430045" cy="7241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0"/>
                </a:moveTo>
                <a:cubicBezTo>
                  <a:pt x="1372" y="0"/>
                  <a:pt x="1137" y="177"/>
                  <a:pt x="1137" y="394"/>
                </a:cubicBezTo>
                <a:lnTo>
                  <a:pt x="1137" y="7344"/>
                </a:lnTo>
                <a:lnTo>
                  <a:pt x="0" y="21600"/>
                </a:lnTo>
                <a:lnTo>
                  <a:pt x="2801" y="16904"/>
                </a:lnTo>
                <a:lnTo>
                  <a:pt x="21074" y="16904"/>
                </a:lnTo>
                <a:cubicBezTo>
                  <a:pt x="21364" y="16904"/>
                  <a:pt x="21600" y="16727"/>
                  <a:pt x="21600" y="16510"/>
                </a:cubicBezTo>
                <a:lnTo>
                  <a:pt x="21600" y="394"/>
                </a:lnTo>
                <a:cubicBezTo>
                  <a:pt x="21600" y="177"/>
                  <a:pt x="21364" y="0"/>
                  <a:pt x="21074" y="0"/>
                </a:cubicBezTo>
                <a:lnTo>
                  <a:pt x="1662"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noahico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No destruir con agua</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Señal: arco iris</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Incondicional</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Eterno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Gobierno humano</a:t>
            </a:r>
          </a:p>
        </p:txBody>
      </p:sp>
      <p:sp>
        <p:nvSpPr>
          <p:cNvPr id="605" name="Rectangle"/>
          <p:cNvSpPr/>
          <p:nvPr/>
        </p:nvSpPr>
        <p:spPr>
          <a:xfrm>
            <a:off x="4646415" y="9362822"/>
            <a:ext cx="19743686" cy="623757"/>
          </a:xfrm>
          <a:prstGeom prst="rect">
            <a:avLst/>
          </a:prstGeom>
          <a:solidFill>
            <a:schemeClr val="accent1"/>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06" name="Pacto abrahamico…"/>
          <p:cNvSpPr/>
          <p:nvPr/>
        </p:nvSpPr>
        <p:spPr>
          <a:xfrm>
            <a:off x="6527985" y="3920788"/>
            <a:ext cx="5294710" cy="7093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12" y="0"/>
                </a:moveTo>
                <a:cubicBezTo>
                  <a:pt x="2415" y="0"/>
                  <a:pt x="2173" y="180"/>
                  <a:pt x="2173" y="402"/>
                </a:cubicBezTo>
                <a:lnTo>
                  <a:pt x="2173" y="5627"/>
                </a:lnTo>
                <a:lnTo>
                  <a:pt x="0" y="21600"/>
                </a:lnTo>
                <a:lnTo>
                  <a:pt x="4634" y="16180"/>
                </a:lnTo>
                <a:lnTo>
                  <a:pt x="21061" y="16180"/>
                </a:lnTo>
                <a:cubicBezTo>
                  <a:pt x="21358" y="16180"/>
                  <a:pt x="21600" y="16001"/>
                  <a:pt x="21600" y="15779"/>
                </a:cubicBezTo>
                <a:lnTo>
                  <a:pt x="21600" y="402"/>
                </a:lnTo>
                <a:cubicBezTo>
                  <a:pt x="21600" y="180"/>
                  <a:pt x="21358" y="0"/>
                  <a:pt x="21061" y="0"/>
                </a:cubicBezTo>
                <a:lnTo>
                  <a:pt x="2712" y="0"/>
                </a:lnTo>
                <a:close/>
              </a:path>
            </a:pathLst>
          </a:custGeom>
          <a:solidFill>
            <a:srgbClr val="CBF65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18" sz="5300">
                <a:latin typeface="Founders Grotesk Condensed"/>
                <a:ea typeface="Founders Grotesk Condensed"/>
                <a:cs typeface="Founders Grotesk Condensed"/>
                <a:sym typeface="Founders Grotesk Condensed"/>
              </a:defRPr>
            </a:pPr>
            <a:r>
              <a:t>Pacto abrahamico</a:t>
            </a:r>
          </a:p>
          <a:p>
            <a:pPr algn="ctr" defTabSz="584200">
              <a:lnSpc>
                <a:spcPct val="100000"/>
              </a:lnSpc>
              <a:spcBef>
                <a:spcPts val="0"/>
              </a:spcBef>
              <a:defRPr cap="all" spc="318" sz="5300">
                <a:latin typeface="Founders Grotesk Condensed"/>
                <a:ea typeface="Founders Grotesk Condensed"/>
                <a:cs typeface="Founders Grotesk Condensed"/>
                <a:sym typeface="Founders Grotesk Condensed"/>
              </a:defRPr>
            </a:pPr>
            <a:r>
              <a:t>incondicional</a:t>
            </a:r>
          </a:p>
          <a:p>
            <a:pPr algn="ctr" defTabSz="584200">
              <a:lnSpc>
                <a:spcPct val="100000"/>
              </a:lnSpc>
              <a:spcBef>
                <a:spcPts val="0"/>
              </a:spcBef>
              <a:defRPr cap="all" spc="318" sz="5300">
                <a:latin typeface="Founders Grotesk Condensed"/>
                <a:ea typeface="Founders Grotesk Condensed"/>
                <a:cs typeface="Founders Grotesk Condensed"/>
                <a:sym typeface="Founders Grotesk Condensed"/>
              </a:defRPr>
            </a:pPr>
            <a:r>
              <a:t>Unilateral</a:t>
            </a:r>
          </a:p>
          <a:p>
            <a:pPr algn="ctr" defTabSz="584200">
              <a:lnSpc>
                <a:spcPct val="100000"/>
              </a:lnSpc>
              <a:spcBef>
                <a:spcPts val="0"/>
              </a:spcBef>
              <a:defRPr cap="all" spc="318" sz="5300">
                <a:latin typeface="Founders Grotesk Condensed"/>
                <a:ea typeface="Founders Grotesk Condensed"/>
                <a:cs typeface="Founders Grotesk Condensed"/>
                <a:sym typeface="Founders Grotesk Condensed"/>
              </a:defRPr>
            </a:pPr>
            <a:r>
              <a:t>Eterno</a:t>
            </a:r>
          </a:p>
        </p:txBody>
      </p:sp>
      <p:sp>
        <p:nvSpPr>
          <p:cNvPr id="607" name="Rectangle"/>
          <p:cNvSpPr/>
          <p:nvPr/>
        </p:nvSpPr>
        <p:spPr>
          <a:xfrm>
            <a:off x="6891551" y="8648488"/>
            <a:ext cx="17493053" cy="623757"/>
          </a:xfrm>
          <a:prstGeom prst="rect">
            <a:avLst/>
          </a:prstGeom>
          <a:solidFill>
            <a:srgbClr val="CBF657"/>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pic>
        <p:nvPicPr>
          <p:cNvPr id="608" name="cross.jpeg" descr="cross.jpeg"/>
          <p:cNvPicPr>
            <a:picLocks noChangeAspect="1"/>
          </p:cNvPicPr>
          <p:nvPr/>
        </p:nvPicPr>
        <p:blipFill>
          <a:blip r:embed="rId2">
            <a:extLst/>
          </a:blip>
          <a:srcRect l="19861" t="6051" r="21198" b="2694"/>
          <a:stretch>
            <a:fillRect/>
          </a:stretch>
        </p:blipFill>
        <p:spPr>
          <a:xfrm>
            <a:off x="21141288" y="7563933"/>
            <a:ext cx="1585537" cy="2454794"/>
          </a:xfrm>
          <a:custGeom>
            <a:avLst/>
            <a:gdLst/>
            <a:ahLst/>
            <a:cxnLst>
              <a:cxn ang="0">
                <a:pos x="wd2" y="hd2"/>
              </a:cxn>
              <a:cxn ang="5400000">
                <a:pos x="wd2" y="hd2"/>
              </a:cxn>
              <a:cxn ang="10800000">
                <a:pos x="wd2" y="hd2"/>
              </a:cxn>
              <a:cxn ang="16200000">
                <a:pos x="wd2" y="hd2"/>
              </a:cxn>
            </a:cxnLst>
            <a:rect l="0" t="0" r="r" b="b"/>
            <a:pathLst>
              <a:path w="21423" h="21591" fill="norm" stroke="1" extrusionOk="0">
                <a:moveTo>
                  <a:pt x="11760" y="0"/>
                </a:moveTo>
                <a:cubicBezTo>
                  <a:pt x="11397" y="-2"/>
                  <a:pt x="10945" y="4"/>
                  <a:pt x="10355" y="14"/>
                </a:cubicBezTo>
                <a:lnTo>
                  <a:pt x="7829" y="56"/>
                </a:lnTo>
                <a:cubicBezTo>
                  <a:pt x="7823" y="71"/>
                  <a:pt x="7819" y="229"/>
                  <a:pt x="7813" y="258"/>
                </a:cubicBezTo>
                <a:lnTo>
                  <a:pt x="7706" y="2095"/>
                </a:lnTo>
                <a:lnTo>
                  <a:pt x="7582" y="4130"/>
                </a:lnTo>
                <a:lnTo>
                  <a:pt x="3791" y="4175"/>
                </a:lnTo>
                <a:lnTo>
                  <a:pt x="0" y="4217"/>
                </a:lnTo>
                <a:lnTo>
                  <a:pt x="5" y="5819"/>
                </a:lnTo>
                <a:cubicBezTo>
                  <a:pt x="6" y="7253"/>
                  <a:pt x="65" y="7468"/>
                  <a:pt x="558" y="7868"/>
                </a:cubicBezTo>
                <a:cubicBezTo>
                  <a:pt x="1107" y="8315"/>
                  <a:pt x="1112" y="8316"/>
                  <a:pt x="3770" y="8294"/>
                </a:cubicBezTo>
                <a:cubicBezTo>
                  <a:pt x="5235" y="8282"/>
                  <a:pt x="6718" y="8344"/>
                  <a:pt x="7068" y="8430"/>
                </a:cubicBezTo>
                <a:lnTo>
                  <a:pt x="7706" y="8587"/>
                </a:lnTo>
                <a:lnTo>
                  <a:pt x="7706" y="14476"/>
                </a:lnTo>
                <a:cubicBezTo>
                  <a:pt x="7706" y="14773"/>
                  <a:pt x="7711" y="14903"/>
                  <a:pt x="7711" y="15174"/>
                </a:cubicBezTo>
                <a:cubicBezTo>
                  <a:pt x="7759" y="17678"/>
                  <a:pt x="7798" y="18936"/>
                  <a:pt x="7856" y="19807"/>
                </a:cubicBezTo>
                <a:cubicBezTo>
                  <a:pt x="8007" y="20985"/>
                  <a:pt x="8309" y="21268"/>
                  <a:pt x="8982" y="21444"/>
                </a:cubicBezTo>
                <a:cubicBezTo>
                  <a:pt x="9273" y="21520"/>
                  <a:pt x="10450" y="21585"/>
                  <a:pt x="11599" y="21590"/>
                </a:cubicBezTo>
                <a:cubicBezTo>
                  <a:pt x="13192" y="21598"/>
                  <a:pt x="13777" y="21541"/>
                  <a:pt x="14066" y="21353"/>
                </a:cubicBezTo>
                <a:cubicBezTo>
                  <a:pt x="14397" y="21137"/>
                  <a:pt x="14441" y="20331"/>
                  <a:pt x="14441" y="14860"/>
                </a:cubicBezTo>
                <a:cubicBezTo>
                  <a:pt x="14441" y="10032"/>
                  <a:pt x="14514" y="8587"/>
                  <a:pt x="14747" y="8493"/>
                </a:cubicBezTo>
                <a:cubicBezTo>
                  <a:pt x="14912" y="8426"/>
                  <a:pt x="16416" y="8342"/>
                  <a:pt x="18093" y="8308"/>
                </a:cubicBezTo>
                <a:cubicBezTo>
                  <a:pt x="21600" y="8236"/>
                  <a:pt x="21417" y="8334"/>
                  <a:pt x="21423" y="6542"/>
                </a:cubicBezTo>
                <a:cubicBezTo>
                  <a:pt x="21426" y="5366"/>
                  <a:pt x="21096" y="4605"/>
                  <a:pt x="20506" y="4423"/>
                </a:cubicBezTo>
                <a:cubicBezTo>
                  <a:pt x="20283" y="4354"/>
                  <a:pt x="18859" y="4260"/>
                  <a:pt x="17337" y="4213"/>
                </a:cubicBezTo>
                <a:lnTo>
                  <a:pt x="14564" y="4130"/>
                </a:lnTo>
                <a:lnTo>
                  <a:pt x="14441" y="2430"/>
                </a:lnTo>
                <a:cubicBezTo>
                  <a:pt x="14323" y="769"/>
                  <a:pt x="14310" y="722"/>
                  <a:pt x="13604" y="353"/>
                </a:cubicBezTo>
                <a:cubicBezTo>
                  <a:pt x="13098" y="87"/>
                  <a:pt x="12848" y="7"/>
                  <a:pt x="11760" y="0"/>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606"/>
                                        </p:tgtEl>
                                        <p:attrNameLst>
                                          <p:attrName>style.visibility</p:attrName>
                                        </p:attrNameLst>
                                      </p:cBhvr>
                                      <p:to>
                                        <p:strVal val="visible"/>
                                      </p:to>
                                    </p:set>
                                    <p:animEffect filter="wipe(left)" transition="in">
                                      <p:cBhvr>
                                        <p:cTn id="7" dur="1000"/>
                                        <p:tgtEl>
                                          <p:spTgt spid="606"/>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598"/>
                                        </p:tgtEl>
                                        <p:attrNameLst>
                                          <p:attrName>style.visibility</p:attrName>
                                        </p:attrNameLst>
                                      </p:cBhvr>
                                      <p:to>
                                        <p:strVal val="visible"/>
                                      </p:to>
                                    </p:set>
                                    <p:animEffect filter="wipe(left)" transition="in">
                                      <p:cBhvr>
                                        <p:cTn id="11" dur="1000"/>
                                        <p:tgtEl>
                                          <p:spTgt spid="598"/>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607"/>
                                        </p:tgtEl>
                                        <p:attrNameLst>
                                          <p:attrName>style.visibility</p:attrName>
                                        </p:attrNameLst>
                                      </p:cBhvr>
                                      <p:to>
                                        <p:strVal val="visible"/>
                                      </p:to>
                                    </p:set>
                                    <p:animEffect filter="wipe(left)" transition="in">
                                      <p:cBhvr>
                                        <p:cTn id="15" dur="1000"/>
                                        <p:tgtEl>
                                          <p:spTgt spid="607"/>
                                        </p:tgtEl>
                                      </p:cBhvr>
                                    </p:animEffect>
                                  </p:childTnLst>
                                </p:cTn>
                              </p:par>
                            </p:childTnLst>
                          </p:cTn>
                        </p:par>
                        <p:par>
                          <p:cTn id="16" fill="hold">
                            <p:stCondLst>
                              <p:cond delay="3000"/>
                            </p:stCondLst>
                            <p:childTnLst>
                              <p:par>
                                <p:cTn id="17" presetClass="entr" nodeType="afterEffect" presetSubtype="8" presetID="22" grpId="4" fill="hold">
                                  <p:stCondLst>
                                    <p:cond delay="0"/>
                                  </p:stCondLst>
                                  <p:iterate type="el" backwards="0">
                                    <p:tmAbs val="0"/>
                                  </p:iterate>
                                  <p:childTnLst>
                                    <p:set>
                                      <p:cBhvr>
                                        <p:cTn id="18" fill="hold"/>
                                        <p:tgtEl>
                                          <p:spTgt spid="597"/>
                                        </p:tgtEl>
                                        <p:attrNameLst>
                                          <p:attrName>style.visibility</p:attrName>
                                        </p:attrNameLst>
                                      </p:cBhvr>
                                      <p:to>
                                        <p:strVal val="visible"/>
                                      </p:to>
                                    </p:set>
                                    <p:animEffect filter="wipe(left)" transition="in">
                                      <p:cBhvr>
                                        <p:cTn id="19" dur="1000"/>
                                        <p:tgtEl>
                                          <p:spTgt spid="597"/>
                                        </p:tgtEl>
                                      </p:cBhvr>
                                    </p:animEffect>
                                  </p:childTnLst>
                                </p:cTn>
                              </p:par>
                            </p:childTnLst>
                          </p:cTn>
                        </p:par>
                        <p:par>
                          <p:cTn id="20" fill="hold">
                            <p:stCondLst>
                              <p:cond delay="4000"/>
                            </p:stCondLst>
                            <p:childTnLst>
                              <p:par>
                                <p:cTn id="21" presetClass="entr" nodeType="afterEffect" presetSubtype="8" presetID="22" grpId="5" fill="hold">
                                  <p:stCondLst>
                                    <p:cond delay="0"/>
                                  </p:stCondLst>
                                  <p:iterate type="el" backwards="0">
                                    <p:tmAbs val="0"/>
                                  </p:iterate>
                                  <p:childTnLst>
                                    <p:set>
                                      <p:cBhvr>
                                        <p:cTn id="22" fill="hold"/>
                                        <p:tgtEl>
                                          <p:spTgt spid="596"/>
                                        </p:tgtEl>
                                        <p:attrNameLst>
                                          <p:attrName>style.visibility</p:attrName>
                                        </p:attrNameLst>
                                      </p:cBhvr>
                                      <p:to>
                                        <p:strVal val="visible"/>
                                      </p:to>
                                    </p:set>
                                    <p:animEffect filter="wipe(left)" transition="in">
                                      <p:cBhvr>
                                        <p:cTn id="23" dur="1000"/>
                                        <p:tgtEl>
                                          <p:spTgt spid="596"/>
                                        </p:tgtEl>
                                      </p:cBhvr>
                                    </p:animEffect>
                                  </p:childTnLst>
                                </p:cTn>
                              </p:par>
                            </p:childTnLst>
                          </p:cTn>
                        </p:par>
                        <p:par>
                          <p:cTn id="24" fill="hold">
                            <p:stCondLst>
                              <p:cond delay="5000"/>
                            </p:stCondLst>
                            <p:childTnLst>
                              <p:par>
                                <p:cTn id="25" presetClass="entr" nodeType="afterEffect" presetSubtype="8" presetID="22" grpId="6" fill="hold">
                                  <p:stCondLst>
                                    <p:cond delay="0"/>
                                  </p:stCondLst>
                                  <p:iterate type="el" backwards="0">
                                    <p:tmAbs val="0"/>
                                  </p:iterate>
                                  <p:childTnLst>
                                    <p:set>
                                      <p:cBhvr>
                                        <p:cTn id="26" fill="hold"/>
                                        <p:tgtEl>
                                          <p:spTgt spid="589"/>
                                        </p:tgtEl>
                                        <p:attrNameLst>
                                          <p:attrName>style.visibility</p:attrName>
                                        </p:attrNameLst>
                                      </p:cBhvr>
                                      <p:to>
                                        <p:strVal val="visible"/>
                                      </p:to>
                                    </p:set>
                                    <p:animEffect filter="wipe(left)" transition="in">
                                      <p:cBhvr>
                                        <p:cTn id="27" dur="1000"/>
                                        <p:tgtEl>
                                          <p:spTgt spid="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7" grpId="4"/>
      <p:bldP build="whole" bldLvl="1" animBg="1" rev="0" advAuto="0" spid="606" grpId="1"/>
      <p:bldP build="whole" bldLvl="1" animBg="1" rev="0" advAuto="0" spid="596" grpId="5"/>
      <p:bldP build="whole" bldLvl="1" animBg="1" rev="0" advAuto="0" spid="598" grpId="2"/>
      <p:bldP build="whole" bldLvl="1" animBg="1" rev="0" advAuto="0" spid="589" grpId="6"/>
      <p:bldP build="whole" bldLvl="1" animBg="1" rev="0" advAuto="0" spid="607" grpId="3"/>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0" name="old-3102577_1920.jpg" descr="old-3102577_1920.jpg"/>
          <p:cNvPicPr>
            <a:picLocks noChangeAspect="1"/>
          </p:cNvPicPr>
          <p:nvPr>
            <p:ph type="pic" idx="21"/>
          </p:nvPr>
        </p:nvPicPr>
        <p:blipFill>
          <a:blip r:embed="rId3">
            <a:extLst/>
          </a:blip>
          <a:srcRect l="0" t="31337" r="0" b="31337"/>
          <a:stretch>
            <a:fillRect/>
          </a:stretch>
        </p:blipFill>
        <p:spPr>
          <a:xfrm>
            <a:off x="9860833" y="0"/>
            <a:ext cx="24384001" cy="13716000"/>
          </a:xfrm>
          <a:prstGeom prst="rect">
            <a:avLst/>
          </a:prstGeom>
        </p:spPr>
      </p:pic>
      <p:sp>
        <p:nvSpPr>
          <p:cNvPr id="611" name="Rectangle"/>
          <p:cNvSpPr/>
          <p:nvPr/>
        </p:nvSpPr>
        <p:spPr>
          <a:xfrm>
            <a:off x="-323207" y="-202278"/>
            <a:ext cx="13343416" cy="13958079"/>
          </a:xfrm>
          <a:prstGeom prst="rect">
            <a:avLst/>
          </a:prstGeom>
          <a:solidFill>
            <a:srgbClr val="694B29"/>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12" name="Rounded Rectangle"/>
          <p:cNvSpPr/>
          <p:nvPr/>
        </p:nvSpPr>
        <p:spPr>
          <a:xfrm>
            <a:off x="292583" y="217332"/>
            <a:ext cx="12111836" cy="13281336"/>
          </a:xfrm>
          <a:prstGeom prst="roundRect">
            <a:avLst>
              <a:gd name="adj" fmla="val 1573"/>
            </a:avLst>
          </a:prstGeom>
          <a:solidFill>
            <a:srgbClr val="000000">
              <a:alpha val="44991"/>
            </a:srgb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13" name="El Pacto ABRAHÁMICO"/>
          <p:cNvSpPr txBox="1"/>
          <p:nvPr/>
        </p:nvSpPr>
        <p:spPr>
          <a:xfrm>
            <a:off x="-75088" y="471842"/>
            <a:ext cx="1284717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spc="-97" sz="9700">
                <a:solidFill>
                  <a:srgbClr val="FFFFFF"/>
                </a:solidFill>
                <a:latin typeface="Calibri"/>
                <a:ea typeface="Calibri"/>
                <a:cs typeface="Calibri"/>
                <a:sym typeface="Calibri"/>
              </a:defRPr>
            </a:lvl1pPr>
          </a:lstStyle>
          <a:p>
            <a:pPr/>
            <a:r>
              <a:t>El Pacto ABRAHÁMICO</a:t>
            </a:r>
          </a:p>
        </p:txBody>
      </p:sp>
      <p:sp>
        <p:nvSpPr>
          <p:cNvPr id="614" name="Line"/>
          <p:cNvSpPr/>
          <p:nvPr/>
        </p:nvSpPr>
        <p:spPr>
          <a:xfrm>
            <a:off x="592313" y="1959393"/>
            <a:ext cx="11512376" cy="1"/>
          </a:xfrm>
          <a:prstGeom prst="line">
            <a:avLst/>
          </a:prstGeom>
          <a:ln w="38100">
            <a:solidFill>
              <a:srgbClr val="D6DCCF"/>
            </a:solidFill>
            <a:miter lim="400000"/>
          </a:ln>
        </p:spPr>
        <p:txBody>
          <a:bodyPr lIns="50800" tIns="50800" rIns="50800" bIns="50800" anchor="ctr"/>
          <a:lstStyle/>
          <a:p>
            <a:pPr/>
          </a:p>
        </p:txBody>
      </p:sp>
      <p:sp>
        <p:nvSpPr>
          <p:cNvPr id="615" name="Line"/>
          <p:cNvSpPr/>
          <p:nvPr/>
        </p:nvSpPr>
        <p:spPr>
          <a:xfrm>
            <a:off x="592313" y="543210"/>
            <a:ext cx="11512376" cy="1"/>
          </a:xfrm>
          <a:prstGeom prst="line">
            <a:avLst/>
          </a:prstGeom>
          <a:ln w="38100">
            <a:solidFill>
              <a:srgbClr val="D6DCCF"/>
            </a:solidFill>
            <a:miter lim="400000"/>
          </a:ln>
        </p:spPr>
        <p:txBody>
          <a:bodyPr lIns="50800" tIns="50800" rIns="50800" bIns="50800" anchor="ctr"/>
          <a:lstStyle/>
          <a:p>
            <a:pPr/>
          </a:p>
        </p:txBody>
      </p:sp>
      <p:sp>
        <p:nvSpPr>
          <p:cNvPr id="616" name="Pero Jehová había dicho a Abram: Vete de tu tierra y de tu parentela, y de la casa de tu padre, a la tierra que te mostraré. Y haré de ti una nación grande, y te bendeciré, y engrandeceré tu nombre, y serás bendición. Bendeciré a los que te bendijeren, y"/>
          <p:cNvSpPr txBox="1"/>
          <p:nvPr/>
        </p:nvSpPr>
        <p:spPr>
          <a:xfrm>
            <a:off x="1361468" y="3356527"/>
            <a:ext cx="9974065" cy="8216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52" sz="5300">
                <a:solidFill>
                  <a:srgbClr val="FFFFFF"/>
                </a:solidFill>
                <a:latin typeface="Cardo"/>
                <a:ea typeface="Cardo"/>
                <a:cs typeface="Cardo"/>
                <a:sym typeface="Cardo"/>
              </a:defRPr>
            </a:pPr>
            <a:r>
              <a:t>Pero Jehová había dicho a Abram: Vete de tu tierra y de tu parentela, y de la casa de tu padre, a la </a:t>
            </a:r>
            <a:r>
              <a:rPr b="1">
                <a:solidFill>
                  <a:schemeClr val="accent4">
                    <a:hueOff val="272893"/>
                    <a:satOff val="6167"/>
                    <a:lumOff val="21491"/>
                  </a:schemeClr>
                </a:solidFill>
              </a:rPr>
              <a:t>tierra</a:t>
            </a:r>
            <a:r>
              <a:t> que te mostraré. Y haré de ti </a:t>
            </a:r>
            <a:r>
              <a:rPr b="1">
                <a:solidFill>
                  <a:schemeClr val="accent4">
                    <a:hueOff val="272893"/>
                    <a:satOff val="6167"/>
                    <a:lumOff val="21491"/>
                  </a:schemeClr>
                </a:solidFill>
              </a:rPr>
              <a:t>una nación</a:t>
            </a:r>
            <a:r>
              <a:t> grande, y </a:t>
            </a:r>
            <a:r>
              <a:rPr b="1">
                <a:solidFill>
                  <a:schemeClr val="accent4">
                    <a:hueOff val="272893"/>
                    <a:satOff val="6167"/>
                    <a:lumOff val="21491"/>
                  </a:schemeClr>
                </a:solidFill>
              </a:rPr>
              <a:t>te bendeciré</a:t>
            </a:r>
            <a:r>
              <a:t>, y engrandeceré tu nombre, y serás bendición. Bendeciré a los que te bendijeren, y a los que te maldijeren maldeciré; y serán </a:t>
            </a:r>
            <a:r>
              <a:rPr b="1">
                <a:solidFill>
                  <a:schemeClr val="accent4">
                    <a:hueOff val="272893"/>
                    <a:satOff val="6167"/>
                    <a:lumOff val="21491"/>
                  </a:schemeClr>
                </a:solidFill>
              </a:rPr>
              <a:t>benditas en ti</a:t>
            </a:r>
            <a:r>
              <a:t> </a:t>
            </a:r>
            <a:r>
              <a:rPr b="1">
                <a:solidFill>
                  <a:schemeClr val="accent4">
                    <a:hueOff val="272893"/>
                    <a:satOff val="6167"/>
                    <a:lumOff val="21491"/>
                  </a:schemeClr>
                </a:solidFill>
              </a:rPr>
              <a:t>todas las familias</a:t>
            </a:r>
            <a:r>
              <a:t> de la tierra. Genesis 12:1-3</a:t>
            </a:r>
          </a:p>
        </p:txBody>
      </p:sp>
      <p:sp>
        <p:nvSpPr>
          <p:cNvPr id="617" name="Rounded Rectangle"/>
          <p:cNvSpPr/>
          <p:nvPr/>
        </p:nvSpPr>
        <p:spPr>
          <a:xfrm>
            <a:off x="19624964" y="4722914"/>
            <a:ext cx="4490118" cy="5103552"/>
          </a:xfrm>
          <a:prstGeom prst="roundRect">
            <a:avLst>
              <a:gd name="adj" fmla="val 4243"/>
            </a:avLst>
          </a:prstGeom>
          <a:solidFill>
            <a:srgbClr val="FFFFFF">
              <a:alpha val="58461"/>
            </a:srgb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18" name="Incondicional"/>
          <p:cNvSpPr/>
          <p:nvPr/>
        </p:nvSpPr>
        <p:spPr>
          <a:xfrm>
            <a:off x="19876515" y="5008278"/>
            <a:ext cx="3987016" cy="1270001"/>
          </a:xfrm>
          <a:prstGeom prst="roundRect">
            <a:avLst>
              <a:gd name="adj" fmla="val 15000"/>
            </a:avLst>
          </a:prstGeom>
          <a:solidFill>
            <a:schemeClr val="accent1">
              <a:hueOff val="-42304"/>
              <a:satOff val="23749"/>
              <a:lumOff val="-4574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234" sz="3900">
                <a:solidFill>
                  <a:srgbClr val="FFFFFF"/>
                </a:solidFill>
                <a:latin typeface="Founders Grotesk Condensed"/>
                <a:ea typeface="Founders Grotesk Condensed"/>
                <a:cs typeface="Founders Grotesk Condensed"/>
                <a:sym typeface="Founders Grotesk Condensed"/>
              </a:defRPr>
            </a:lvl1pPr>
          </a:lstStyle>
          <a:p>
            <a:pPr/>
            <a:r>
              <a:t>Incondicional</a:t>
            </a:r>
          </a:p>
        </p:txBody>
      </p:sp>
      <p:sp>
        <p:nvSpPr>
          <p:cNvPr id="619" name="Arcoiris"/>
          <p:cNvSpPr/>
          <p:nvPr/>
        </p:nvSpPr>
        <p:spPr>
          <a:xfrm>
            <a:off x="19876515" y="6555589"/>
            <a:ext cx="3987016" cy="1270001"/>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318" sz="5300">
                <a:latin typeface="Founders Grotesk Condensed"/>
                <a:ea typeface="Founders Grotesk Condensed"/>
                <a:cs typeface="Founders Grotesk Condensed"/>
                <a:sym typeface="Founders Grotesk Condensed"/>
              </a:defRPr>
            </a:lvl1pPr>
          </a:lstStyle>
          <a:p>
            <a:pPr/>
            <a:r>
              <a:t>Arcoiris</a:t>
            </a:r>
          </a:p>
        </p:txBody>
      </p:sp>
      <p:sp>
        <p:nvSpPr>
          <p:cNvPr id="620" name="Eterno"/>
          <p:cNvSpPr/>
          <p:nvPr/>
        </p:nvSpPr>
        <p:spPr>
          <a:xfrm>
            <a:off x="19876515" y="8102901"/>
            <a:ext cx="3987016" cy="1270001"/>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288" sz="4800">
                <a:latin typeface="Founders Grotesk Condensed"/>
                <a:ea typeface="Founders Grotesk Condensed"/>
                <a:cs typeface="Founders Grotesk Condensed"/>
                <a:sym typeface="Founders Grotesk Condensed"/>
              </a:defRPr>
            </a:lvl1pPr>
          </a:lstStyle>
          <a:p>
            <a:pPr/>
            <a:r>
              <a:t>Eterno</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16" presetID="23" grpId="2" fill="hold">
                                  <p:stCondLst>
                                    <p:cond delay="0"/>
                                  </p:stCondLst>
                                  <p:iterate type="el" backwards="0">
                                    <p:tmAbs val="0"/>
                                  </p:iterate>
                                  <p:childTnLst>
                                    <p:set>
                                      <p:cBhvr>
                                        <p:cTn id="9" fill="hold"/>
                                        <p:tgtEl>
                                          <p:spTgt spid="618"/>
                                        </p:tgtEl>
                                        <p:attrNameLst>
                                          <p:attrName>style.visibility</p:attrName>
                                        </p:attrNameLst>
                                      </p:cBhvr>
                                      <p:to>
                                        <p:strVal val="visible"/>
                                      </p:to>
                                    </p:set>
                                    <p:anim calcmode="lin" valueType="num">
                                      <p:cBhvr>
                                        <p:cTn id="10" dur="2500" fill="hold"/>
                                        <p:tgtEl>
                                          <p:spTgt spid="618"/>
                                        </p:tgtEl>
                                        <p:attrNameLst>
                                          <p:attrName>ppt_w</p:attrName>
                                        </p:attrNameLst>
                                      </p:cBhvr>
                                      <p:tavLst>
                                        <p:tav tm="0">
                                          <p:val>
                                            <p:fltVal val="0"/>
                                          </p:val>
                                        </p:tav>
                                        <p:tav tm="100000">
                                          <p:val>
                                            <p:strVal val="#ppt_w"/>
                                          </p:val>
                                        </p:tav>
                                      </p:tavLst>
                                    </p:anim>
                                    <p:anim calcmode="lin" valueType="num">
                                      <p:cBhvr>
                                        <p:cTn id="11" dur="2500" fill="hold"/>
                                        <p:tgtEl>
                                          <p:spTgt spid="618"/>
                                        </p:tgtEl>
                                        <p:attrNameLst>
                                          <p:attrName>ppt_h</p:attrName>
                                        </p:attrNameLst>
                                      </p:cBhvr>
                                      <p:tavLst>
                                        <p:tav tm="0">
                                          <p:val>
                                            <p:fltVal val="0"/>
                                          </p:val>
                                        </p:tav>
                                        <p:tav tm="100000">
                                          <p:val>
                                            <p:strVal val="#ppt_h"/>
                                          </p:val>
                                        </p:tav>
                                      </p:tavLst>
                                    </p:anim>
                                  </p:childTnLst>
                                </p:cTn>
                              </p:par>
                            </p:childTnLst>
                          </p:cTn>
                        </p:par>
                        <p:par>
                          <p:cTn id="12" fill="hold">
                            <p:stCondLst>
                              <p:cond delay="2500"/>
                            </p:stCondLst>
                            <p:childTnLst>
                              <p:par>
                                <p:cTn id="13" presetClass="entr" nodeType="afterEffect" presetSubtype="16" presetID="23" grpId="3" fill="hold">
                                  <p:stCondLst>
                                    <p:cond delay="0"/>
                                  </p:stCondLst>
                                  <p:iterate type="el" backwards="0">
                                    <p:tmAbs val="0"/>
                                  </p:iterate>
                                  <p:childTnLst>
                                    <p:set>
                                      <p:cBhvr>
                                        <p:cTn id="14" fill="hold"/>
                                        <p:tgtEl>
                                          <p:spTgt spid="619"/>
                                        </p:tgtEl>
                                        <p:attrNameLst>
                                          <p:attrName>style.visibility</p:attrName>
                                        </p:attrNameLst>
                                      </p:cBhvr>
                                      <p:to>
                                        <p:strVal val="visible"/>
                                      </p:to>
                                    </p:set>
                                    <p:anim calcmode="lin" valueType="num">
                                      <p:cBhvr>
                                        <p:cTn id="15" dur="2500" fill="hold"/>
                                        <p:tgtEl>
                                          <p:spTgt spid="619"/>
                                        </p:tgtEl>
                                        <p:attrNameLst>
                                          <p:attrName>ppt_w</p:attrName>
                                        </p:attrNameLst>
                                      </p:cBhvr>
                                      <p:tavLst>
                                        <p:tav tm="0">
                                          <p:val>
                                            <p:fltVal val="0"/>
                                          </p:val>
                                        </p:tav>
                                        <p:tav tm="100000">
                                          <p:val>
                                            <p:strVal val="#ppt_w"/>
                                          </p:val>
                                        </p:tav>
                                      </p:tavLst>
                                    </p:anim>
                                    <p:anim calcmode="lin" valueType="num">
                                      <p:cBhvr>
                                        <p:cTn id="16" dur="2500" fill="hold"/>
                                        <p:tgtEl>
                                          <p:spTgt spid="619"/>
                                        </p:tgtEl>
                                        <p:attrNameLst>
                                          <p:attrName>ppt_h</p:attrName>
                                        </p:attrNameLst>
                                      </p:cBhvr>
                                      <p:tavLst>
                                        <p:tav tm="0">
                                          <p:val>
                                            <p:fltVal val="0"/>
                                          </p:val>
                                        </p:tav>
                                        <p:tav tm="100000">
                                          <p:val>
                                            <p:strVal val="#ppt_h"/>
                                          </p:val>
                                        </p:tav>
                                      </p:tavLst>
                                    </p:anim>
                                  </p:childTnLst>
                                </p:cTn>
                              </p:par>
                            </p:childTnLst>
                          </p:cTn>
                        </p:par>
                        <p:par>
                          <p:cTn id="17" fill="hold">
                            <p:stCondLst>
                              <p:cond delay="5000"/>
                            </p:stCondLst>
                            <p:childTnLst>
                              <p:par>
                                <p:cTn id="18" presetClass="entr" nodeType="afterEffect" presetSubtype="16" presetID="23" grpId="4" fill="hold">
                                  <p:stCondLst>
                                    <p:cond delay="0"/>
                                  </p:stCondLst>
                                  <p:iterate type="el" backwards="0">
                                    <p:tmAbs val="0"/>
                                  </p:iterate>
                                  <p:childTnLst>
                                    <p:set>
                                      <p:cBhvr>
                                        <p:cTn id="19" fill="hold"/>
                                        <p:tgtEl>
                                          <p:spTgt spid="620"/>
                                        </p:tgtEl>
                                        <p:attrNameLst>
                                          <p:attrName>style.visibility</p:attrName>
                                        </p:attrNameLst>
                                      </p:cBhvr>
                                      <p:to>
                                        <p:strVal val="visible"/>
                                      </p:to>
                                    </p:set>
                                    <p:anim calcmode="lin" valueType="num">
                                      <p:cBhvr>
                                        <p:cTn id="20" dur="2500" fill="hold"/>
                                        <p:tgtEl>
                                          <p:spTgt spid="620"/>
                                        </p:tgtEl>
                                        <p:attrNameLst>
                                          <p:attrName>ppt_w</p:attrName>
                                        </p:attrNameLst>
                                      </p:cBhvr>
                                      <p:tavLst>
                                        <p:tav tm="0">
                                          <p:val>
                                            <p:fltVal val="0"/>
                                          </p:val>
                                        </p:tav>
                                        <p:tav tm="100000">
                                          <p:val>
                                            <p:strVal val="#ppt_w"/>
                                          </p:val>
                                        </p:tav>
                                      </p:tavLst>
                                    </p:anim>
                                    <p:anim calcmode="lin" valueType="num">
                                      <p:cBhvr>
                                        <p:cTn id="21" dur="2500" fill="hold"/>
                                        <p:tgtEl>
                                          <p:spTgt spid="6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7" grpId="1"/>
      <p:bldP build="whole" bldLvl="1" animBg="1" rev="0" advAuto="0" spid="619" grpId="3"/>
      <p:bldP build="whole" bldLvl="1" animBg="1" rev="0" advAuto="0" spid="620" grpId="4"/>
      <p:bldP build="whole" bldLvl="1" animBg="1" rev="0" advAuto="0" spid="618"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7E4BD"/>
        </a:solidFill>
      </p:bgPr>
    </p:bg>
    <p:spTree>
      <p:nvGrpSpPr>
        <p:cNvPr id="1" name=""/>
        <p:cNvGrpSpPr/>
        <p:nvPr/>
      </p:nvGrpSpPr>
      <p:grpSpPr>
        <a:xfrm>
          <a:off x="0" y="0"/>
          <a:ext cx="0" cy="0"/>
          <a:chOff x="0" y="0"/>
          <a:chExt cx="0" cy="0"/>
        </a:xfrm>
      </p:grpSpPr>
      <p:pic>
        <p:nvPicPr>
          <p:cNvPr id="624" name="old-5208526_1920.jpg" descr="old-5208526_1920.jpg"/>
          <p:cNvPicPr>
            <a:picLocks noChangeAspect="1"/>
          </p:cNvPicPr>
          <p:nvPr/>
        </p:nvPicPr>
        <p:blipFill>
          <a:blip r:embed="rId2">
            <a:alphaModFix amt="27774"/>
            <a:extLst/>
          </a:blip>
          <a:srcRect l="12260" t="20084" r="0" b="34915"/>
          <a:stretch>
            <a:fillRect/>
          </a:stretch>
        </p:blipFill>
        <p:spPr>
          <a:xfrm>
            <a:off x="6945" y="104902"/>
            <a:ext cx="24370094" cy="15623814"/>
          </a:xfrm>
          <a:prstGeom prst="rect">
            <a:avLst/>
          </a:prstGeom>
          <a:ln w="12700">
            <a:miter lim="400000"/>
          </a:ln>
        </p:spPr>
      </p:pic>
      <p:sp>
        <p:nvSpPr>
          <p:cNvPr id="625" name="Rectangle 3"/>
          <p:cNvSpPr txBox="1"/>
          <p:nvPr/>
        </p:nvSpPr>
        <p:spPr>
          <a:xfrm>
            <a:off x="449245" y="2466947"/>
            <a:ext cx="23492132" cy="110985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685799" indent="-685799" defTabSz="1828800">
              <a:lnSpc>
                <a:spcPct val="115000"/>
              </a:lnSpc>
              <a:spcBef>
                <a:spcPts val="0"/>
              </a:spcBef>
              <a:buSzPct val="100000"/>
              <a:buChar char="▪"/>
              <a:defRPr b="1" spc="0" sz="5400" u="sng">
                <a:latin typeface="Calibri"/>
                <a:ea typeface="Calibri"/>
                <a:cs typeface="Calibri"/>
                <a:sym typeface="Calibri"/>
              </a:defRPr>
            </a:pPr>
            <a:r>
              <a:t>Fundación</a:t>
            </a:r>
            <a:r>
              <a:rPr b="0" u="none"/>
              <a:t> para todos los pactos unilaterales de Dios con Israel. </a:t>
            </a:r>
            <a:r>
              <a:rPr b="0" i="1" u="none"/>
              <a:t>Génesis 12:2</a:t>
            </a:r>
            <a:endParaRPr b="0" i="1" u="none"/>
          </a:p>
          <a:p>
            <a:pPr marL="685799" indent="-685799" defTabSz="1828800">
              <a:lnSpc>
                <a:spcPct val="115000"/>
              </a:lnSpc>
              <a:spcBef>
                <a:spcPts val="0"/>
              </a:spcBef>
              <a:buSzPct val="100000"/>
              <a:buChar char="▪"/>
              <a:defRPr i="1" spc="0" sz="2200">
                <a:latin typeface="Calibri"/>
                <a:ea typeface="Calibri"/>
                <a:cs typeface="Calibri"/>
                <a:sym typeface="Calibri"/>
              </a:defRPr>
            </a:pPr>
          </a:p>
          <a:p>
            <a:pPr marL="685799" indent="-685799" defTabSz="1828800">
              <a:lnSpc>
                <a:spcPct val="115000"/>
              </a:lnSpc>
              <a:spcBef>
                <a:spcPts val="0"/>
              </a:spcBef>
              <a:buSzPct val="100000"/>
              <a:buChar char="▪"/>
              <a:defRPr spc="0" sz="5400">
                <a:latin typeface="Calibri"/>
                <a:ea typeface="Calibri"/>
                <a:cs typeface="Calibri"/>
                <a:sym typeface="Calibri"/>
              </a:defRPr>
            </a:pPr>
            <a:r>
              <a:t>Incluye una tierra, una </a:t>
            </a:r>
            <a:r>
              <a:rPr b="1" u="sng"/>
              <a:t>simiente</a:t>
            </a:r>
            <a:r>
              <a:t> y una bendición. </a:t>
            </a:r>
            <a:r>
              <a:rPr i="1"/>
              <a:t>Génesis 12:1-3; 12:7; 13:14-17; 15:1-21; 22:15-18.</a:t>
            </a:r>
            <a:endParaRPr i="1"/>
          </a:p>
          <a:p>
            <a:pPr marL="685799" indent="-685799" defTabSz="1828800">
              <a:lnSpc>
                <a:spcPct val="115000"/>
              </a:lnSpc>
              <a:spcBef>
                <a:spcPts val="0"/>
              </a:spcBef>
              <a:buSzPct val="100000"/>
              <a:buChar char="▪"/>
              <a:defRPr i="1" spc="0" sz="2200">
                <a:latin typeface="Calibri"/>
                <a:ea typeface="Calibri"/>
                <a:cs typeface="Calibri"/>
                <a:sym typeface="Calibri"/>
              </a:defRPr>
            </a:pPr>
          </a:p>
          <a:p>
            <a:pPr lvl="2" marL="1600200" indent="-685800" defTabSz="1828800">
              <a:lnSpc>
                <a:spcPct val="115000"/>
              </a:lnSpc>
              <a:spcBef>
                <a:spcPts val="0"/>
              </a:spcBef>
              <a:buSzPct val="100000"/>
              <a:buChar char="▪"/>
              <a:defRPr b="1" spc="0" sz="5400" u="sng">
                <a:latin typeface="Calibri"/>
                <a:ea typeface="Calibri"/>
                <a:cs typeface="Calibri"/>
                <a:sym typeface="Calibri"/>
              </a:defRPr>
            </a:pPr>
            <a:r>
              <a:t>Reafirmado</a:t>
            </a:r>
            <a:r>
              <a:rPr b="0" u="none"/>
              <a:t> con Isaac y Jacob. </a:t>
            </a:r>
            <a:r>
              <a:rPr b="0" i="1" u="none"/>
              <a:t>Génesis 26:2-5, 24; 28:13-15.</a:t>
            </a:r>
            <a:endParaRPr b="0" i="1" u="none"/>
          </a:p>
          <a:p>
            <a:pPr marL="685799" indent="-685799" defTabSz="1828800">
              <a:lnSpc>
                <a:spcPct val="115000"/>
              </a:lnSpc>
              <a:spcBef>
                <a:spcPts val="0"/>
              </a:spcBef>
              <a:buSzPct val="100000"/>
              <a:buChar char="▪"/>
              <a:defRPr i="1" spc="0" sz="2200">
                <a:latin typeface="Calibri"/>
                <a:ea typeface="Calibri"/>
                <a:cs typeface="Calibri"/>
                <a:sym typeface="Calibri"/>
              </a:defRPr>
            </a:pPr>
          </a:p>
          <a:p>
            <a:pPr lvl="2" marL="1600200" indent="-685800" defTabSz="1828800">
              <a:lnSpc>
                <a:spcPct val="115000"/>
              </a:lnSpc>
              <a:spcBef>
                <a:spcPts val="0"/>
              </a:spcBef>
              <a:buSzPct val="100000"/>
              <a:buChar char="▪"/>
              <a:defRPr spc="0" sz="5400">
                <a:latin typeface="Calibri"/>
                <a:ea typeface="Calibri"/>
                <a:cs typeface="Calibri"/>
                <a:sym typeface="Calibri"/>
              </a:defRPr>
            </a:pPr>
            <a:r>
              <a:t>Pasado a los hijos de </a:t>
            </a:r>
            <a:r>
              <a:rPr b="1" u="sng"/>
              <a:t>Jacob</a:t>
            </a:r>
            <a:r>
              <a:t>, las 12 tribus de Israel. </a:t>
            </a:r>
            <a:r>
              <a:rPr i="1"/>
              <a:t>Génesis 49:1-28.</a:t>
            </a:r>
            <a:endParaRPr i="1"/>
          </a:p>
          <a:p>
            <a:pPr marL="685799" indent="-685799" defTabSz="1828800">
              <a:lnSpc>
                <a:spcPct val="115000"/>
              </a:lnSpc>
              <a:spcBef>
                <a:spcPts val="0"/>
              </a:spcBef>
              <a:buSzPct val="100000"/>
              <a:buChar char="▪"/>
              <a:defRPr i="1" spc="0" sz="2200">
                <a:latin typeface="Calibri"/>
                <a:ea typeface="Calibri"/>
                <a:cs typeface="Calibri"/>
                <a:sym typeface="Calibri"/>
              </a:defRPr>
            </a:pPr>
          </a:p>
          <a:p>
            <a:pPr marL="685799" indent="-685799" defTabSz="1828800">
              <a:lnSpc>
                <a:spcPct val="115000"/>
              </a:lnSpc>
              <a:spcBef>
                <a:spcPts val="0"/>
              </a:spcBef>
              <a:buSzPct val="100000"/>
              <a:buChar char="▪"/>
              <a:defRPr spc="0" sz="5400">
                <a:latin typeface="Calibri"/>
                <a:ea typeface="Calibri"/>
                <a:cs typeface="Calibri"/>
                <a:sym typeface="Calibri"/>
              </a:defRPr>
            </a:pPr>
            <a:r>
              <a:t>Base para la </a:t>
            </a:r>
            <a:r>
              <a:rPr b="1" u="sng"/>
              <a:t>liberación</a:t>
            </a:r>
            <a:r>
              <a:t> de Israel de Egipto. </a:t>
            </a:r>
            <a:r>
              <a:rPr i="1"/>
              <a:t>Éxodo 6:2-4, 8. </a:t>
            </a:r>
            <a:endParaRPr i="1"/>
          </a:p>
          <a:p>
            <a:pPr marL="685799" indent="-685799" defTabSz="1828800">
              <a:lnSpc>
                <a:spcPct val="115000"/>
              </a:lnSpc>
              <a:spcBef>
                <a:spcPts val="0"/>
              </a:spcBef>
              <a:buSzPct val="100000"/>
              <a:buChar char="▪"/>
              <a:defRPr i="1" spc="0" sz="2200">
                <a:latin typeface="Calibri"/>
                <a:ea typeface="Calibri"/>
                <a:cs typeface="Calibri"/>
                <a:sym typeface="Calibri"/>
              </a:defRPr>
            </a:pPr>
          </a:p>
          <a:p>
            <a:pPr marL="685799" indent="-685799" defTabSz="1828800">
              <a:lnSpc>
                <a:spcPct val="115000"/>
              </a:lnSpc>
              <a:spcBef>
                <a:spcPts val="0"/>
              </a:spcBef>
              <a:buSzPct val="100000"/>
              <a:buChar char="▪"/>
              <a:defRPr spc="0" sz="5400">
                <a:latin typeface="Calibri"/>
                <a:ea typeface="Calibri"/>
                <a:cs typeface="Calibri"/>
                <a:sym typeface="Calibri"/>
              </a:defRPr>
            </a:pPr>
            <a:r>
              <a:t>Confirmó la concesión de </a:t>
            </a:r>
            <a:r>
              <a:rPr b="1" u="sng"/>
              <a:t>tierras</a:t>
            </a:r>
            <a:r>
              <a:t> a Israel después del Éxodo. </a:t>
            </a:r>
            <a:r>
              <a:rPr i="1"/>
              <a:t>Josué 1:2. </a:t>
            </a:r>
            <a:endParaRPr i="1"/>
          </a:p>
          <a:p>
            <a:pPr marL="685799" indent="-685799" defTabSz="1828800">
              <a:lnSpc>
                <a:spcPct val="115000"/>
              </a:lnSpc>
              <a:spcBef>
                <a:spcPts val="0"/>
              </a:spcBef>
              <a:buSzPct val="100000"/>
              <a:buChar char="▪"/>
              <a:defRPr i="1" spc="0" sz="2200">
                <a:latin typeface="Calibri"/>
                <a:ea typeface="Calibri"/>
                <a:cs typeface="Calibri"/>
                <a:sym typeface="Calibri"/>
              </a:defRPr>
            </a:pPr>
          </a:p>
          <a:p>
            <a:pPr marL="685799" indent="-685799" defTabSz="1828800">
              <a:lnSpc>
                <a:spcPct val="115000"/>
              </a:lnSpc>
              <a:spcBef>
                <a:spcPts val="0"/>
              </a:spcBef>
              <a:buSzPct val="100000"/>
              <a:buChar char="▪"/>
              <a:defRPr spc="0" sz="5400">
                <a:latin typeface="Calibri"/>
                <a:ea typeface="Calibri"/>
                <a:cs typeface="Calibri"/>
                <a:sym typeface="Calibri"/>
              </a:defRPr>
            </a:pPr>
            <a:r>
              <a:t>No hay tiempo límite; tendrá cumplimiento final en el </a:t>
            </a:r>
            <a:r>
              <a:rPr b="1" u="sng"/>
              <a:t>Reino Mesiánico</a:t>
            </a:r>
            <a:r>
              <a:t>. </a:t>
            </a:r>
            <a:r>
              <a:rPr i="1"/>
              <a:t>Génesis 17:7-8.</a:t>
            </a:r>
          </a:p>
        </p:txBody>
      </p:sp>
      <p:sp>
        <p:nvSpPr>
          <p:cNvPr id="626" name="Title 1"/>
          <p:cNvSpPr txBox="1"/>
          <p:nvPr>
            <p:ph type="title"/>
          </p:nvPr>
        </p:nvSpPr>
        <p:spPr>
          <a:xfrm>
            <a:off x="0" y="2"/>
            <a:ext cx="24384000" cy="2438401"/>
          </a:xfrm>
          <a:prstGeom prst="rect">
            <a:avLst/>
          </a:prstGeom>
          <a:solidFill>
            <a:srgbClr val="FFFB00"/>
          </a:solidFill>
        </p:spPr>
        <p:txBody>
          <a:bodyPr/>
          <a:lstStyle/>
          <a:p>
            <a:pPr defTabSz="584200">
              <a:defRPr b="1" cap="all" spc="486" sz="8100">
                <a:latin typeface="Founders Grotesk Condensed"/>
                <a:ea typeface="Founders Grotesk Condensed"/>
                <a:cs typeface="Founders Grotesk Condensed"/>
                <a:sym typeface="Founders Grotesk Condensed"/>
              </a:defRPr>
            </a:pPr>
            <a:r>
              <a:t>El Pacto</a:t>
            </a:r>
            <a:r>
              <a:rPr b="0">
                <a:latin typeface="Calibri"/>
                <a:ea typeface="Calibri"/>
                <a:cs typeface="Calibri"/>
                <a:sym typeface="Calibri"/>
              </a:rPr>
              <a:t> </a:t>
            </a:r>
            <a:r>
              <a:t>Abrahámico</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625">
                                            <p:bg/>
                                          </p:spTgt>
                                        </p:tgtEl>
                                        <p:attrNameLst>
                                          <p:attrName>style.visibility</p:attrName>
                                        </p:attrNameLst>
                                      </p:cBhvr>
                                      <p:to>
                                        <p:strVal val="visible"/>
                                      </p:to>
                                    </p:set>
                                    <p:anim calcmode="lin" valueType="num">
                                      <p:cBhvr>
                                        <p:cTn id="7" dur="1000" fill="hold"/>
                                        <p:tgtEl>
                                          <p:spTgt spid="625">
                                            <p:bg/>
                                          </p:spTgt>
                                        </p:tgtEl>
                                        <p:attrNameLst>
                                          <p:attrName>ppt_x</p:attrName>
                                        </p:attrNameLst>
                                      </p:cBhvr>
                                      <p:tavLst>
                                        <p:tav tm="0">
                                          <p:val>
                                            <p:strVal val="#ppt_x"/>
                                          </p:val>
                                        </p:tav>
                                        <p:tav tm="100000">
                                          <p:val>
                                            <p:strVal val="#ppt_x"/>
                                          </p:val>
                                        </p:tav>
                                      </p:tavLst>
                                    </p:anim>
                                    <p:anim calcmode="lin" valueType="num">
                                      <p:cBhvr>
                                        <p:cTn id="8" dur="1000" fill="hold"/>
                                        <p:tgtEl>
                                          <p:spTgt spid="625">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625">
                                            <p:txEl>
                                              <p:pRg st="0" end="0"/>
                                            </p:txEl>
                                          </p:spTgt>
                                        </p:tgtEl>
                                        <p:attrNameLst>
                                          <p:attrName>style.visibility</p:attrName>
                                        </p:attrNameLst>
                                      </p:cBhvr>
                                      <p:to>
                                        <p:strVal val="visible"/>
                                      </p:to>
                                    </p:set>
                                    <p:anim calcmode="lin" valueType="num">
                                      <p:cBhvr>
                                        <p:cTn id="11" dur="1000" fill="hold"/>
                                        <p:tgtEl>
                                          <p:spTgt spid="625">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6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4" presetID="2" grpId="1" fill="hold">
                                  <p:stCondLst>
                                    <p:cond delay="0"/>
                                  </p:stCondLst>
                                  <p:iterate type="el" backwards="0">
                                    <p:tmAbs val="0"/>
                                  </p:iterate>
                                  <p:childTnLst>
                                    <p:set>
                                      <p:cBhvr>
                                        <p:cTn id="16" fill="hold"/>
                                        <p:tgtEl>
                                          <p:spTgt spid="625">
                                            <p:txEl>
                                              <p:pRg st="1" end="1"/>
                                            </p:txEl>
                                          </p:spTgt>
                                        </p:tgtEl>
                                        <p:attrNameLst>
                                          <p:attrName>style.visibility</p:attrName>
                                        </p:attrNameLst>
                                      </p:cBhvr>
                                      <p:to>
                                        <p:strVal val="visible"/>
                                      </p:to>
                                    </p:set>
                                    <p:anim calcmode="lin" valueType="num">
                                      <p:cBhvr>
                                        <p:cTn id="17" dur="1000" fill="hold"/>
                                        <p:tgtEl>
                                          <p:spTgt spid="625">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6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4" presetID="2" grpId="1" fill="hold">
                                  <p:stCondLst>
                                    <p:cond delay="0"/>
                                  </p:stCondLst>
                                  <p:iterate type="el" backwards="0">
                                    <p:tmAbs val="0"/>
                                  </p:iterate>
                                  <p:childTnLst>
                                    <p:set>
                                      <p:cBhvr>
                                        <p:cTn id="22" fill="hold"/>
                                        <p:tgtEl>
                                          <p:spTgt spid="625">
                                            <p:txEl>
                                              <p:pRg st="2" end="2"/>
                                            </p:txEl>
                                          </p:spTgt>
                                        </p:tgtEl>
                                        <p:attrNameLst>
                                          <p:attrName>style.visibility</p:attrName>
                                        </p:attrNameLst>
                                      </p:cBhvr>
                                      <p:to>
                                        <p:strVal val="visible"/>
                                      </p:to>
                                    </p:set>
                                    <p:anim calcmode="lin" valueType="num">
                                      <p:cBhvr>
                                        <p:cTn id="23" dur="1000" fill="hold"/>
                                        <p:tgtEl>
                                          <p:spTgt spid="625">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6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4" presetID="2" grpId="1" fill="hold">
                                  <p:stCondLst>
                                    <p:cond delay="0"/>
                                  </p:stCondLst>
                                  <p:iterate type="el" backwards="0">
                                    <p:tmAbs val="0"/>
                                  </p:iterate>
                                  <p:childTnLst>
                                    <p:set>
                                      <p:cBhvr>
                                        <p:cTn id="28" fill="hold"/>
                                        <p:tgtEl>
                                          <p:spTgt spid="625">
                                            <p:txEl>
                                              <p:pRg st="3" end="3"/>
                                            </p:txEl>
                                          </p:spTgt>
                                        </p:tgtEl>
                                        <p:attrNameLst>
                                          <p:attrName>style.visibility</p:attrName>
                                        </p:attrNameLst>
                                      </p:cBhvr>
                                      <p:to>
                                        <p:strVal val="visible"/>
                                      </p:to>
                                    </p:set>
                                    <p:anim calcmode="lin" valueType="num">
                                      <p:cBhvr>
                                        <p:cTn id="29" dur="1000" fill="hold"/>
                                        <p:tgtEl>
                                          <p:spTgt spid="62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4" presetID="2" grpId="1" fill="hold">
                                  <p:stCondLst>
                                    <p:cond delay="0"/>
                                  </p:stCondLst>
                                  <p:iterate type="el" backwards="0">
                                    <p:tmAbs val="0"/>
                                  </p:iterate>
                                  <p:childTnLst>
                                    <p:set>
                                      <p:cBhvr>
                                        <p:cTn id="34" fill="hold"/>
                                        <p:tgtEl>
                                          <p:spTgt spid="625">
                                            <p:txEl>
                                              <p:pRg st="4" end="4"/>
                                            </p:txEl>
                                          </p:spTgt>
                                        </p:tgtEl>
                                        <p:attrNameLst>
                                          <p:attrName>style.visibility</p:attrName>
                                        </p:attrNameLst>
                                      </p:cBhvr>
                                      <p:to>
                                        <p:strVal val="visible"/>
                                      </p:to>
                                    </p:set>
                                    <p:anim calcmode="lin" valueType="num">
                                      <p:cBhvr>
                                        <p:cTn id="35" dur="1000" fill="hold"/>
                                        <p:tgtEl>
                                          <p:spTgt spid="625">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62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4" presetID="2" grpId="1" fill="hold">
                                  <p:stCondLst>
                                    <p:cond delay="0"/>
                                  </p:stCondLst>
                                  <p:iterate type="el" backwards="0">
                                    <p:tmAbs val="0"/>
                                  </p:iterate>
                                  <p:childTnLst>
                                    <p:set>
                                      <p:cBhvr>
                                        <p:cTn id="40" fill="hold"/>
                                        <p:tgtEl>
                                          <p:spTgt spid="625">
                                            <p:txEl>
                                              <p:pRg st="5" end="5"/>
                                            </p:txEl>
                                          </p:spTgt>
                                        </p:tgtEl>
                                        <p:attrNameLst>
                                          <p:attrName>style.visibility</p:attrName>
                                        </p:attrNameLst>
                                      </p:cBhvr>
                                      <p:to>
                                        <p:strVal val="visible"/>
                                      </p:to>
                                    </p:set>
                                    <p:anim calcmode="lin" valueType="num">
                                      <p:cBhvr>
                                        <p:cTn id="41" dur="1000" fill="hold"/>
                                        <p:tgtEl>
                                          <p:spTgt spid="625">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62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4" presetID="2" grpId="1" fill="hold">
                                  <p:stCondLst>
                                    <p:cond delay="0"/>
                                  </p:stCondLst>
                                  <p:iterate type="el" backwards="0">
                                    <p:tmAbs val="0"/>
                                  </p:iterate>
                                  <p:childTnLst>
                                    <p:set>
                                      <p:cBhvr>
                                        <p:cTn id="46" fill="hold"/>
                                        <p:tgtEl>
                                          <p:spTgt spid="625">
                                            <p:txEl>
                                              <p:pRg st="6" end="6"/>
                                            </p:txEl>
                                          </p:spTgt>
                                        </p:tgtEl>
                                        <p:attrNameLst>
                                          <p:attrName>style.visibility</p:attrName>
                                        </p:attrNameLst>
                                      </p:cBhvr>
                                      <p:to>
                                        <p:strVal val="visible"/>
                                      </p:to>
                                    </p:set>
                                    <p:anim calcmode="lin" valueType="num">
                                      <p:cBhvr>
                                        <p:cTn id="47" dur="1000" fill="hold"/>
                                        <p:tgtEl>
                                          <p:spTgt spid="625">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62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4" presetID="2" grpId="1" fill="hold">
                                  <p:stCondLst>
                                    <p:cond delay="0"/>
                                  </p:stCondLst>
                                  <p:iterate type="el" backwards="0">
                                    <p:tmAbs val="0"/>
                                  </p:iterate>
                                  <p:childTnLst>
                                    <p:set>
                                      <p:cBhvr>
                                        <p:cTn id="52" fill="hold"/>
                                        <p:tgtEl>
                                          <p:spTgt spid="625">
                                            <p:txEl>
                                              <p:pRg st="7" end="7"/>
                                            </p:txEl>
                                          </p:spTgt>
                                        </p:tgtEl>
                                        <p:attrNameLst>
                                          <p:attrName>style.visibility</p:attrName>
                                        </p:attrNameLst>
                                      </p:cBhvr>
                                      <p:to>
                                        <p:strVal val="visible"/>
                                      </p:to>
                                    </p:set>
                                    <p:anim calcmode="lin" valueType="num">
                                      <p:cBhvr>
                                        <p:cTn id="53" dur="1000" fill="hold"/>
                                        <p:tgtEl>
                                          <p:spTgt spid="625">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62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4" presetID="2" grpId="1" fill="hold">
                                  <p:stCondLst>
                                    <p:cond delay="0"/>
                                  </p:stCondLst>
                                  <p:iterate type="el" backwards="0">
                                    <p:tmAbs val="0"/>
                                  </p:iterate>
                                  <p:childTnLst>
                                    <p:set>
                                      <p:cBhvr>
                                        <p:cTn id="58" fill="hold"/>
                                        <p:tgtEl>
                                          <p:spTgt spid="625">
                                            <p:txEl>
                                              <p:pRg st="8" end="8"/>
                                            </p:txEl>
                                          </p:spTgt>
                                        </p:tgtEl>
                                        <p:attrNameLst>
                                          <p:attrName>style.visibility</p:attrName>
                                        </p:attrNameLst>
                                      </p:cBhvr>
                                      <p:to>
                                        <p:strVal val="visible"/>
                                      </p:to>
                                    </p:set>
                                    <p:anim calcmode="lin" valueType="num">
                                      <p:cBhvr>
                                        <p:cTn id="59" dur="1000" fill="hold"/>
                                        <p:tgtEl>
                                          <p:spTgt spid="625">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62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4" presetID="2" grpId="1" fill="hold">
                                  <p:stCondLst>
                                    <p:cond delay="0"/>
                                  </p:stCondLst>
                                  <p:iterate type="el" backwards="0">
                                    <p:tmAbs val="0"/>
                                  </p:iterate>
                                  <p:childTnLst>
                                    <p:set>
                                      <p:cBhvr>
                                        <p:cTn id="64" fill="hold"/>
                                        <p:tgtEl>
                                          <p:spTgt spid="625">
                                            <p:txEl>
                                              <p:pRg st="9" end="9"/>
                                            </p:txEl>
                                          </p:spTgt>
                                        </p:tgtEl>
                                        <p:attrNameLst>
                                          <p:attrName>style.visibility</p:attrName>
                                        </p:attrNameLst>
                                      </p:cBhvr>
                                      <p:to>
                                        <p:strVal val="visible"/>
                                      </p:to>
                                    </p:set>
                                    <p:anim calcmode="lin" valueType="num">
                                      <p:cBhvr>
                                        <p:cTn id="65" dur="1000" fill="hold"/>
                                        <p:tgtEl>
                                          <p:spTgt spid="625">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62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4" presetID="2" grpId="1" fill="hold">
                                  <p:stCondLst>
                                    <p:cond delay="0"/>
                                  </p:stCondLst>
                                  <p:iterate type="el" backwards="0">
                                    <p:tmAbs val="0"/>
                                  </p:iterate>
                                  <p:childTnLst>
                                    <p:set>
                                      <p:cBhvr>
                                        <p:cTn id="70" fill="hold"/>
                                        <p:tgtEl>
                                          <p:spTgt spid="625">
                                            <p:txEl>
                                              <p:pRg st="10" end="10"/>
                                            </p:txEl>
                                          </p:spTgt>
                                        </p:tgtEl>
                                        <p:attrNameLst>
                                          <p:attrName>style.visibility</p:attrName>
                                        </p:attrNameLst>
                                      </p:cBhvr>
                                      <p:to>
                                        <p:strVal val="visible"/>
                                      </p:to>
                                    </p:set>
                                    <p:anim calcmode="lin" valueType="num">
                                      <p:cBhvr>
                                        <p:cTn id="71" dur="1000" fill="hold"/>
                                        <p:tgtEl>
                                          <p:spTgt spid="625">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62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Class="entr" nodeType="clickEffect" presetSubtype="4" presetID="2" grpId="1" fill="hold">
                                  <p:stCondLst>
                                    <p:cond delay="0"/>
                                  </p:stCondLst>
                                  <p:iterate type="el" backwards="0">
                                    <p:tmAbs val="0"/>
                                  </p:iterate>
                                  <p:childTnLst>
                                    <p:set>
                                      <p:cBhvr>
                                        <p:cTn id="76" fill="hold"/>
                                        <p:tgtEl>
                                          <p:spTgt spid="625">
                                            <p:txEl>
                                              <p:pRg st="11" end="11"/>
                                            </p:txEl>
                                          </p:spTgt>
                                        </p:tgtEl>
                                        <p:attrNameLst>
                                          <p:attrName>style.visibility</p:attrName>
                                        </p:attrNameLst>
                                      </p:cBhvr>
                                      <p:to>
                                        <p:strVal val="visible"/>
                                      </p:to>
                                    </p:set>
                                    <p:anim calcmode="lin" valueType="num">
                                      <p:cBhvr>
                                        <p:cTn id="77" dur="1000" fill="hold"/>
                                        <p:tgtEl>
                                          <p:spTgt spid="625">
                                            <p:txEl>
                                              <p:pRg st="11" end="11"/>
                                            </p:txEl>
                                          </p:spTgt>
                                        </p:tgtEl>
                                        <p:attrNameLst>
                                          <p:attrName>ppt_x</p:attrName>
                                        </p:attrNameLst>
                                      </p:cBhvr>
                                      <p:tavLst>
                                        <p:tav tm="0">
                                          <p:val>
                                            <p:strVal val="#ppt_x"/>
                                          </p:val>
                                        </p:tav>
                                        <p:tav tm="100000">
                                          <p:val>
                                            <p:strVal val="#ppt_x"/>
                                          </p:val>
                                        </p:tav>
                                      </p:tavLst>
                                    </p:anim>
                                    <p:anim calcmode="lin" valueType="num">
                                      <p:cBhvr>
                                        <p:cTn id="78" dur="1000" fill="hold"/>
                                        <p:tgtEl>
                                          <p:spTgt spid="62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4" presetID="2" grpId="1" fill="hold">
                                  <p:stCondLst>
                                    <p:cond delay="0"/>
                                  </p:stCondLst>
                                  <p:iterate type="el" backwards="0">
                                    <p:tmAbs val="0"/>
                                  </p:iterate>
                                  <p:childTnLst>
                                    <p:set>
                                      <p:cBhvr>
                                        <p:cTn id="82" fill="hold"/>
                                        <p:tgtEl>
                                          <p:spTgt spid="625">
                                            <p:txEl>
                                              <p:pRg st="12" end="12"/>
                                            </p:txEl>
                                          </p:spTgt>
                                        </p:tgtEl>
                                        <p:attrNameLst>
                                          <p:attrName>style.visibility</p:attrName>
                                        </p:attrNameLst>
                                      </p:cBhvr>
                                      <p:to>
                                        <p:strVal val="visible"/>
                                      </p:to>
                                    </p:set>
                                    <p:anim calcmode="lin" valueType="num">
                                      <p:cBhvr>
                                        <p:cTn id="83" dur="1000" fill="hold"/>
                                        <p:tgtEl>
                                          <p:spTgt spid="625">
                                            <p:txEl>
                                              <p:pRg st="12" end="12"/>
                                            </p:txEl>
                                          </p:spTgt>
                                        </p:tgtEl>
                                        <p:attrNameLst>
                                          <p:attrName>ppt_x</p:attrName>
                                        </p:attrNameLst>
                                      </p:cBhvr>
                                      <p:tavLst>
                                        <p:tav tm="0">
                                          <p:val>
                                            <p:strVal val="#ppt_x"/>
                                          </p:val>
                                        </p:tav>
                                        <p:tav tm="100000">
                                          <p:val>
                                            <p:strVal val="#ppt_x"/>
                                          </p:val>
                                        </p:tav>
                                      </p:tavLst>
                                    </p:anim>
                                    <p:anim calcmode="lin" valueType="num">
                                      <p:cBhvr>
                                        <p:cTn id="84" dur="1000" fill="hold"/>
                                        <p:tgtEl>
                                          <p:spTgt spid="62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25"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8" name="old-5208526_1920.jpg" descr="old-5208526_1920.jpg"/>
          <p:cNvPicPr>
            <a:picLocks noChangeAspect="1"/>
          </p:cNvPicPr>
          <p:nvPr/>
        </p:nvPicPr>
        <p:blipFill>
          <a:blip r:embed="rId3">
            <a:alphaModFix amt="63248"/>
            <a:extLst/>
          </a:blip>
          <a:srcRect l="0" t="19998" r="0" b="35001"/>
          <a:stretch>
            <a:fillRect/>
          </a:stretch>
        </p:blipFill>
        <p:spPr>
          <a:xfrm>
            <a:off x="0" y="0"/>
            <a:ext cx="24384000" cy="13716000"/>
          </a:xfrm>
          <a:prstGeom prst="rect">
            <a:avLst/>
          </a:prstGeom>
          <a:ln w="12700">
            <a:miter lim="400000"/>
          </a:ln>
        </p:spPr>
      </p:pic>
      <p:sp>
        <p:nvSpPr>
          <p:cNvPr id="629" name="Rectangle 37"/>
          <p:cNvSpPr/>
          <p:nvPr/>
        </p:nvSpPr>
        <p:spPr>
          <a:xfrm>
            <a:off x="9753600" y="8686800"/>
            <a:ext cx="5029200" cy="4419600"/>
          </a:xfrm>
          <a:prstGeom prst="rect">
            <a:avLst/>
          </a:prstGeom>
          <a:solidFill>
            <a:schemeClr val="accent3"/>
          </a:solidFill>
          <a:ln w="12700">
            <a:miter lim="400000"/>
          </a:ln>
        </p:spPr>
        <p:txBody>
          <a:bodyPr tIns="91439" bIns="91439"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630" name="Rectangle 38"/>
          <p:cNvSpPr/>
          <p:nvPr/>
        </p:nvSpPr>
        <p:spPr>
          <a:xfrm>
            <a:off x="3810000" y="8686800"/>
            <a:ext cx="5029200" cy="4419600"/>
          </a:xfrm>
          <a:prstGeom prst="rect">
            <a:avLst/>
          </a:prstGeom>
          <a:solidFill>
            <a:srgbClr val="A1A99E"/>
          </a:solidFill>
          <a:ln w="12700">
            <a:miter lim="400000"/>
          </a:ln>
        </p:spPr>
        <p:txBody>
          <a:bodyPr tIns="91439" bIns="91439"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31" name="WordArt 23"/>
          <p:cNvSpPr txBox="1"/>
          <p:nvPr/>
        </p:nvSpPr>
        <p:spPr>
          <a:xfrm>
            <a:off x="5486400" y="609601"/>
            <a:ext cx="14097000" cy="154305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ctr" defTabSz="1517903">
              <a:lnSpc>
                <a:spcPct val="100000"/>
              </a:lnSpc>
              <a:spcBef>
                <a:spcPts val="0"/>
              </a:spcBef>
              <a:defRPr spc="0" sz="9960">
                <a:ln w="12700" cap="flat">
                  <a:solidFill>
                    <a:srgbClr val="FFFFFF"/>
                  </a:solidFill>
                  <a:prstDash val="solid"/>
                  <a:round/>
                </a:ln>
                <a:solidFill>
                  <a:srgbClr val="C3D69B"/>
                </a:solidFill>
                <a:effectLst>
                  <a:outerShdw sx="100000" sy="100000" kx="0" ky="0" algn="b" rotWithShape="0" blurRad="0" dist="29814" dir="2700000">
                    <a:srgbClr val="875B0D">
                      <a:alpha val="70000"/>
                    </a:srgbClr>
                  </a:outerShdw>
                </a:effectLst>
                <a:latin typeface="Calibri"/>
                <a:ea typeface="Calibri"/>
                <a:cs typeface="Calibri"/>
                <a:sym typeface="Calibri"/>
              </a:defRPr>
            </a:lvl1pPr>
          </a:lstStyle>
          <a:p>
            <a:pPr/>
            <a:r>
              <a:t>El Pacto Abrahámico</a:t>
            </a:r>
          </a:p>
        </p:txBody>
      </p:sp>
      <p:sp>
        <p:nvSpPr>
          <p:cNvPr id="632" name="AutoShape 24"/>
          <p:cNvSpPr/>
          <p:nvPr/>
        </p:nvSpPr>
        <p:spPr>
          <a:xfrm>
            <a:off x="6400800" y="2895600"/>
            <a:ext cx="12039600" cy="5029200"/>
          </a:xfrm>
          <a:prstGeom prst="star24">
            <a:avLst>
              <a:gd name="adj" fmla="val 37500"/>
            </a:avLst>
          </a:prstGeom>
          <a:solidFill>
            <a:srgbClr val="FFFB00"/>
          </a:solidFill>
          <a:ln w="12700">
            <a:solidFill>
              <a:srgbClr val="77933C"/>
            </a:solidFill>
            <a:miter/>
          </a:ln>
        </p:spPr>
        <p:txBody>
          <a:bodyPr tIns="91439" bIns="91439" anchor="ctr"/>
          <a:lstStyle/>
          <a:p>
            <a:pPr algn="ctr" defTabSz="1828800">
              <a:lnSpc>
                <a:spcPct val="100000"/>
              </a:lnSpc>
              <a:spcBef>
                <a:spcPts val="0"/>
              </a:spcBef>
              <a:defRPr spc="0" sz="3600">
                <a:solidFill>
                  <a:srgbClr val="FFFFFF"/>
                </a:solidFill>
                <a:latin typeface="Calibri"/>
                <a:ea typeface="Calibri"/>
                <a:cs typeface="Calibri"/>
                <a:sym typeface="Calibri"/>
              </a:defRPr>
            </a:pPr>
          </a:p>
        </p:txBody>
      </p:sp>
      <p:sp>
        <p:nvSpPr>
          <p:cNvPr id="633" name="Text Box 28"/>
          <p:cNvSpPr txBox="1"/>
          <p:nvPr/>
        </p:nvSpPr>
        <p:spPr>
          <a:xfrm>
            <a:off x="8196238" y="4114801"/>
            <a:ext cx="8613846" cy="2418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1828800">
              <a:lnSpc>
                <a:spcPct val="100000"/>
              </a:lnSpc>
              <a:spcBef>
                <a:spcPts val="0"/>
              </a:spcBef>
              <a:defRPr b="1" i="1" spc="0" sz="7200">
                <a:latin typeface="Calibri"/>
                <a:ea typeface="Calibri"/>
                <a:cs typeface="Calibri"/>
                <a:sym typeface="Calibri"/>
              </a:defRPr>
            </a:pPr>
            <a:r>
              <a:t>Génesis 12:1-3</a:t>
            </a:r>
          </a:p>
          <a:p>
            <a:pPr algn="ctr" defTabSz="1828800">
              <a:lnSpc>
                <a:spcPct val="100000"/>
              </a:lnSpc>
              <a:spcBef>
                <a:spcPts val="0"/>
              </a:spcBef>
              <a:defRPr b="1" i="1" spc="0" sz="5600">
                <a:latin typeface="Calibri"/>
                <a:ea typeface="Calibri"/>
                <a:cs typeface="Calibri"/>
                <a:sym typeface="Calibri"/>
              </a:defRPr>
            </a:pPr>
            <a:r>
              <a:t>“tierra, simiente, bendición</a:t>
            </a:r>
            <a:r>
              <a:rPr sz="7200"/>
              <a:t>”</a:t>
            </a:r>
          </a:p>
        </p:txBody>
      </p:sp>
      <p:sp>
        <p:nvSpPr>
          <p:cNvPr id="634" name="Text Box 31"/>
          <p:cNvSpPr txBox="1"/>
          <p:nvPr/>
        </p:nvSpPr>
        <p:spPr>
          <a:xfrm>
            <a:off x="4238668" y="8839202"/>
            <a:ext cx="4308396" cy="4145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1828800">
              <a:lnSpc>
                <a:spcPct val="100000"/>
              </a:lnSpc>
              <a:spcBef>
                <a:spcPts val="0"/>
              </a:spcBef>
              <a:defRPr b="1" spc="0" sz="6400">
                <a:latin typeface="Calibri"/>
                <a:ea typeface="Calibri"/>
                <a:cs typeface="Calibri"/>
                <a:sym typeface="Calibri"/>
              </a:defRPr>
            </a:pPr>
            <a:r>
              <a:t>Pacto </a:t>
            </a:r>
          </a:p>
          <a:p>
            <a:pPr algn="ctr" defTabSz="1828800">
              <a:lnSpc>
                <a:spcPct val="100000"/>
              </a:lnSpc>
              <a:spcBef>
                <a:spcPts val="0"/>
              </a:spcBef>
              <a:defRPr b="1" spc="0" sz="6400">
                <a:latin typeface="Calibri"/>
                <a:ea typeface="Calibri"/>
                <a:cs typeface="Calibri"/>
                <a:sym typeface="Calibri"/>
              </a:defRPr>
            </a:pPr>
            <a:r>
              <a:t>Inmobiliario</a:t>
            </a:r>
          </a:p>
          <a:p>
            <a:pPr algn="ctr" defTabSz="1828800">
              <a:lnSpc>
                <a:spcPct val="100000"/>
              </a:lnSpc>
              <a:spcBef>
                <a:spcPts val="0"/>
              </a:spcBef>
              <a:defRPr i="1" spc="0" sz="6400">
                <a:latin typeface="Calibri"/>
                <a:ea typeface="Calibri"/>
                <a:cs typeface="Calibri"/>
                <a:sym typeface="Calibri"/>
              </a:defRPr>
            </a:pPr>
            <a:r>
              <a:t>Deut. 29-30</a:t>
            </a:r>
          </a:p>
          <a:p>
            <a:pPr algn="ctr" defTabSz="1828800">
              <a:lnSpc>
                <a:spcPct val="100000"/>
              </a:lnSpc>
              <a:spcBef>
                <a:spcPts val="0"/>
              </a:spcBef>
              <a:defRPr b="1" i="1" spc="0" sz="6400">
                <a:latin typeface="Calibri"/>
                <a:ea typeface="Calibri"/>
                <a:cs typeface="Calibri"/>
                <a:sym typeface="Calibri"/>
              </a:defRPr>
            </a:pPr>
            <a:r>
              <a:t>“tierra”</a:t>
            </a:r>
          </a:p>
        </p:txBody>
      </p:sp>
      <p:sp>
        <p:nvSpPr>
          <p:cNvPr id="635" name="Rectangle 33"/>
          <p:cNvSpPr/>
          <p:nvPr/>
        </p:nvSpPr>
        <p:spPr>
          <a:xfrm>
            <a:off x="16002000" y="8686800"/>
            <a:ext cx="5029200" cy="4419600"/>
          </a:xfrm>
          <a:prstGeom prst="rect">
            <a:avLst/>
          </a:prstGeom>
          <a:solidFill>
            <a:schemeClr val="accent6">
              <a:hueOff val="35642"/>
              <a:lumOff val="8029"/>
            </a:schemeClr>
          </a:solidFill>
          <a:ln w="76200">
            <a:solidFill>
              <a:srgbClr val="D99694"/>
            </a:solidFill>
            <a:miter/>
          </a:ln>
        </p:spPr>
        <p:txBody>
          <a:bodyPr tIns="91439" bIns="91439" anchor="ctr"/>
          <a:lstStyle/>
          <a:p>
            <a:pPr defTabSz="1828800">
              <a:lnSpc>
                <a:spcPct val="100000"/>
              </a:lnSpc>
              <a:spcBef>
                <a:spcPts val="0"/>
              </a:spcBef>
              <a:defRPr spc="0" sz="3600">
                <a:solidFill>
                  <a:srgbClr val="FFFFFF"/>
                </a:solidFill>
                <a:latin typeface="Calibri"/>
                <a:ea typeface="Calibri"/>
                <a:cs typeface="Calibri"/>
                <a:sym typeface="Calibri"/>
              </a:defRPr>
            </a:pPr>
          </a:p>
        </p:txBody>
      </p:sp>
      <p:sp>
        <p:nvSpPr>
          <p:cNvPr id="636" name="Text Box 34"/>
          <p:cNvSpPr txBox="1"/>
          <p:nvPr/>
        </p:nvSpPr>
        <p:spPr>
          <a:xfrm>
            <a:off x="9763762" y="8839202"/>
            <a:ext cx="4929506" cy="4145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1828800">
              <a:lnSpc>
                <a:spcPct val="100000"/>
              </a:lnSpc>
              <a:spcBef>
                <a:spcPts val="0"/>
              </a:spcBef>
              <a:defRPr b="1" spc="0" sz="6400">
                <a:latin typeface="Calibri"/>
                <a:ea typeface="Calibri"/>
                <a:cs typeface="Calibri"/>
                <a:sym typeface="Calibri"/>
              </a:defRPr>
            </a:pPr>
            <a:r>
              <a:t>Pacto</a:t>
            </a:r>
          </a:p>
          <a:p>
            <a:pPr algn="ctr" defTabSz="1828800">
              <a:lnSpc>
                <a:spcPct val="100000"/>
              </a:lnSpc>
              <a:spcBef>
                <a:spcPts val="0"/>
              </a:spcBef>
              <a:defRPr b="1" spc="0" sz="6400">
                <a:latin typeface="Calibri"/>
                <a:ea typeface="Calibri"/>
                <a:cs typeface="Calibri"/>
                <a:sym typeface="Calibri"/>
              </a:defRPr>
            </a:pPr>
            <a:r>
              <a:t>Davídico</a:t>
            </a:r>
          </a:p>
          <a:p>
            <a:pPr algn="ctr" defTabSz="1828800">
              <a:lnSpc>
                <a:spcPct val="100000"/>
              </a:lnSpc>
              <a:spcBef>
                <a:spcPts val="0"/>
              </a:spcBef>
              <a:defRPr i="1" spc="0" sz="6400">
                <a:latin typeface="Calibri"/>
                <a:ea typeface="Calibri"/>
                <a:cs typeface="Calibri"/>
                <a:sym typeface="Calibri"/>
              </a:defRPr>
            </a:pPr>
            <a:r>
              <a:t>2 Sam 7:12-16</a:t>
            </a:r>
          </a:p>
          <a:p>
            <a:pPr algn="ctr" defTabSz="1828800">
              <a:lnSpc>
                <a:spcPct val="100000"/>
              </a:lnSpc>
              <a:spcBef>
                <a:spcPts val="0"/>
              </a:spcBef>
              <a:defRPr b="1" i="1" spc="0" sz="6400">
                <a:latin typeface="Calibri"/>
                <a:ea typeface="Calibri"/>
                <a:cs typeface="Calibri"/>
                <a:sym typeface="Calibri"/>
              </a:defRPr>
            </a:pPr>
            <a:r>
              <a:t>“simiente”</a:t>
            </a:r>
          </a:p>
        </p:txBody>
      </p:sp>
      <p:sp>
        <p:nvSpPr>
          <p:cNvPr id="637" name="Text Box 35"/>
          <p:cNvSpPr txBox="1"/>
          <p:nvPr/>
        </p:nvSpPr>
        <p:spPr>
          <a:xfrm>
            <a:off x="16325691" y="8834497"/>
            <a:ext cx="4381818" cy="4145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1828800">
              <a:lnSpc>
                <a:spcPct val="100000"/>
              </a:lnSpc>
              <a:spcBef>
                <a:spcPts val="0"/>
              </a:spcBef>
              <a:defRPr b="1" spc="0" sz="6400">
                <a:latin typeface="Calibri"/>
                <a:ea typeface="Calibri"/>
                <a:cs typeface="Calibri"/>
                <a:sym typeface="Calibri"/>
              </a:defRPr>
            </a:pPr>
            <a:r>
              <a:t>Nuevo</a:t>
            </a:r>
          </a:p>
          <a:p>
            <a:pPr algn="ctr" defTabSz="1828800">
              <a:lnSpc>
                <a:spcPct val="100000"/>
              </a:lnSpc>
              <a:spcBef>
                <a:spcPts val="0"/>
              </a:spcBef>
              <a:defRPr b="1" spc="0" sz="6400">
                <a:latin typeface="Calibri"/>
                <a:ea typeface="Calibri"/>
                <a:cs typeface="Calibri"/>
                <a:sym typeface="Calibri"/>
              </a:defRPr>
            </a:pPr>
            <a:r>
              <a:t>Pacto</a:t>
            </a:r>
          </a:p>
          <a:p>
            <a:pPr algn="ctr" defTabSz="1828800">
              <a:lnSpc>
                <a:spcPct val="100000"/>
              </a:lnSpc>
              <a:spcBef>
                <a:spcPts val="0"/>
              </a:spcBef>
              <a:defRPr i="1" spc="0" sz="6400">
                <a:latin typeface="Calibri"/>
                <a:ea typeface="Calibri"/>
                <a:cs typeface="Calibri"/>
                <a:sym typeface="Calibri"/>
              </a:defRPr>
            </a:pPr>
            <a:r>
              <a:t>Jer. 31:31-34</a:t>
            </a:r>
          </a:p>
          <a:p>
            <a:pPr algn="ctr" defTabSz="1828800">
              <a:lnSpc>
                <a:spcPct val="100000"/>
              </a:lnSpc>
              <a:spcBef>
                <a:spcPts val="0"/>
              </a:spcBef>
              <a:defRPr b="1" i="1" spc="0" sz="6400">
                <a:latin typeface="Calibri"/>
                <a:ea typeface="Calibri"/>
                <a:cs typeface="Calibri"/>
                <a:sym typeface="Calibri"/>
              </a:defRPr>
            </a:pPr>
            <a:r>
              <a:t>“bendición”</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630"/>
                                        </p:tgtEl>
                                        <p:attrNameLst>
                                          <p:attrName>style.visibility</p:attrName>
                                        </p:attrNameLst>
                                      </p:cBhvr>
                                      <p:to>
                                        <p:strVal val="visible"/>
                                      </p:to>
                                    </p:set>
                                    <p:anim calcmode="lin" valueType="num">
                                      <p:cBhvr>
                                        <p:cTn id="7" dur="1000" fill="hold"/>
                                        <p:tgtEl>
                                          <p:spTgt spid="630"/>
                                        </p:tgtEl>
                                        <p:attrNameLst>
                                          <p:attrName>ppt_x</p:attrName>
                                        </p:attrNameLst>
                                      </p:cBhvr>
                                      <p:tavLst>
                                        <p:tav tm="0">
                                          <p:val>
                                            <p:strVal val="#ppt_x"/>
                                          </p:val>
                                        </p:tav>
                                        <p:tav tm="100000">
                                          <p:val>
                                            <p:strVal val="#ppt_x"/>
                                          </p:val>
                                        </p:tav>
                                      </p:tavLst>
                                    </p:anim>
                                    <p:anim calcmode="lin" valueType="num">
                                      <p:cBhvr>
                                        <p:cTn id="8" dur="1000" fill="hold"/>
                                        <p:tgtEl>
                                          <p:spTgt spid="63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Class="entr" nodeType="afterEffect" presetSubtype="1" presetID="2" grpId="2" fill="hold">
                                  <p:stCondLst>
                                    <p:cond delay="0"/>
                                  </p:stCondLst>
                                  <p:iterate type="el" backwards="0">
                                    <p:tmAbs val="0"/>
                                  </p:iterate>
                                  <p:childTnLst>
                                    <p:set>
                                      <p:cBhvr>
                                        <p:cTn id="11" fill="hold"/>
                                        <p:tgtEl>
                                          <p:spTgt spid="634"/>
                                        </p:tgtEl>
                                        <p:attrNameLst>
                                          <p:attrName>style.visibility</p:attrName>
                                        </p:attrNameLst>
                                      </p:cBhvr>
                                      <p:to>
                                        <p:strVal val="visible"/>
                                      </p:to>
                                    </p:set>
                                    <p:anim calcmode="lin" valueType="num">
                                      <p:cBhvr>
                                        <p:cTn id="12" dur="1000" fill="hold"/>
                                        <p:tgtEl>
                                          <p:spTgt spid="634"/>
                                        </p:tgtEl>
                                        <p:attrNameLst>
                                          <p:attrName>ppt_x</p:attrName>
                                        </p:attrNameLst>
                                      </p:cBhvr>
                                      <p:tavLst>
                                        <p:tav tm="0">
                                          <p:val>
                                            <p:strVal val="#ppt_x"/>
                                          </p:val>
                                        </p:tav>
                                        <p:tav tm="100000">
                                          <p:val>
                                            <p:strVal val="#ppt_x"/>
                                          </p:val>
                                        </p:tav>
                                      </p:tavLst>
                                    </p:anim>
                                    <p:anim calcmode="lin" valueType="num">
                                      <p:cBhvr>
                                        <p:cTn id="13" dur="1000" fill="hold"/>
                                        <p:tgtEl>
                                          <p:spTgt spid="63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 presetID="2" grpId="3" fill="hold">
                                  <p:stCondLst>
                                    <p:cond delay="0"/>
                                  </p:stCondLst>
                                  <p:iterate type="el" backwards="0">
                                    <p:tmAbs val="0"/>
                                  </p:iterate>
                                  <p:childTnLst>
                                    <p:set>
                                      <p:cBhvr>
                                        <p:cTn id="17" fill="hold"/>
                                        <p:tgtEl>
                                          <p:spTgt spid="629"/>
                                        </p:tgtEl>
                                        <p:attrNameLst>
                                          <p:attrName>style.visibility</p:attrName>
                                        </p:attrNameLst>
                                      </p:cBhvr>
                                      <p:to>
                                        <p:strVal val="visible"/>
                                      </p:to>
                                    </p:set>
                                    <p:anim calcmode="lin" valueType="num">
                                      <p:cBhvr>
                                        <p:cTn id="18" dur="1000" fill="hold"/>
                                        <p:tgtEl>
                                          <p:spTgt spid="629"/>
                                        </p:tgtEl>
                                        <p:attrNameLst>
                                          <p:attrName>ppt_x</p:attrName>
                                        </p:attrNameLst>
                                      </p:cBhvr>
                                      <p:tavLst>
                                        <p:tav tm="0">
                                          <p:val>
                                            <p:strVal val="#ppt_x"/>
                                          </p:val>
                                        </p:tav>
                                        <p:tav tm="100000">
                                          <p:val>
                                            <p:strVal val="#ppt_x"/>
                                          </p:val>
                                        </p:tav>
                                      </p:tavLst>
                                    </p:anim>
                                    <p:anim calcmode="lin" valueType="num">
                                      <p:cBhvr>
                                        <p:cTn id="19" dur="1000" fill="hold"/>
                                        <p:tgtEl>
                                          <p:spTgt spid="629"/>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Class="entr" nodeType="afterEffect" presetSubtype="1" presetID="2" grpId="4" fill="hold">
                                  <p:stCondLst>
                                    <p:cond delay="0"/>
                                  </p:stCondLst>
                                  <p:iterate type="el" backwards="0">
                                    <p:tmAbs val="0"/>
                                  </p:iterate>
                                  <p:childTnLst>
                                    <p:set>
                                      <p:cBhvr>
                                        <p:cTn id="22" fill="hold"/>
                                        <p:tgtEl>
                                          <p:spTgt spid="636"/>
                                        </p:tgtEl>
                                        <p:attrNameLst>
                                          <p:attrName>style.visibility</p:attrName>
                                        </p:attrNameLst>
                                      </p:cBhvr>
                                      <p:to>
                                        <p:strVal val="visible"/>
                                      </p:to>
                                    </p:set>
                                    <p:anim calcmode="lin" valueType="num">
                                      <p:cBhvr>
                                        <p:cTn id="23" dur="1000" fill="hold"/>
                                        <p:tgtEl>
                                          <p:spTgt spid="636"/>
                                        </p:tgtEl>
                                        <p:attrNameLst>
                                          <p:attrName>ppt_x</p:attrName>
                                        </p:attrNameLst>
                                      </p:cBhvr>
                                      <p:tavLst>
                                        <p:tav tm="0">
                                          <p:val>
                                            <p:strVal val="#ppt_x"/>
                                          </p:val>
                                        </p:tav>
                                        <p:tav tm="100000">
                                          <p:val>
                                            <p:strVal val="#ppt_x"/>
                                          </p:val>
                                        </p:tav>
                                      </p:tavLst>
                                    </p:anim>
                                    <p:anim calcmode="lin" valueType="num">
                                      <p:cBhvr>
                                        <p:cTn id="24" dur="1000" fill="hold"/>
                                        <p:tgtEl>
                                          <p:spTgt spid="636"/>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 presetID="2" grpId="5" fill="hold">
                                  <p:stCondLst>
                                    <p:cond delay="0"/>
                                  </p:stCondLst>
                                  <p:iterate type="el" backwards="0">
                                    <p:tmAbs val="0"/>
                                  </p:iterate>
                                  <p:childTnLst>
                                    <p:set>
                                      <p:cBhvr>
                                        <p:cTn id="28" fill="hold"/>
                                        <p:tgtEl>
                                          <p:spTgt spid="635"/>
                                        </p:tgtEl>
                                        <p:attrNameLst>
                                          <p:attrName>style.visibility</p:attrName>
                                        </p:attrNameLst>
                                      </p:cBhvr>
                                      <p:to>
                                        <p:strVal val="visible"/>
                                      </p:to>
                                    </p:set>
                                    <p:anim calcmode="lin" valueType="num">
                                      <p:cBhvr>
                                        <p:cTn id="29" dur="1000" fill="hold"/>
                                        <p:tgtEl>
                                          <p:spTgt spid="635"/>
                                        </p:tgtEl>
                                        <p:attrNameLst>
                                          <p:attrName>ppt_x</p:attrName>
                                        </p:attrNameLst>
                                      </p:cBhvr>
                                      <p:tavLst>
                                        <p:tav tm="0">
                                          <p:val>
                                            <p:strVal val="#ppt_x"/>
                                          </p:val>
                                        </p:tav>
                                        <p:tav tm="100000">
                                          <p:val>
                                            <p:strVal val="#ppt_x"/>
                                          </p:val>
                                        </p:tav>
                                      </p:tavLst>
                                    </p:anim>
                                    <p:anim calcmode="lin" valueType="num">
                                      <p:cBhvr>
                                        <p:cTn id="30" dur="1000" fill="hold"/>
                                        <p:tgtEl>
                                          <p:spTgt spid="635"/>
                                        </p:tgtEl>
                                        <p:attrNameLst>
                                          <p:attrName>ppt_y</p:attrName>
                                        </p:attrNameLst>
                                      </p:cBhvr>
                                      <p:tavLst>
                                        <p:tav tm="0">
                                          <p:val>
                                            <p:strVal val="0-#ppt_h/2"/>
                                          </p:val>
                                        </p:tav>
                                        <p:tav tm="100000">
                                          <p:val>
                                            <p:strVal val="#ppt_y"/>
                                          </p:val>
                                        </p:tav>
                                      </p:tavLst>
                                    </p:anim>
                                  </p:childTnLst>
                                </p:cTn>
                              </p:par>
                            </p:childTnLst>
                          </p:cTn>
                        </p:par>
                        <p:par>
                          <p:cTn id="31" fill="hold">
                            <p:stCondLst>
                              <p:cond delay="1000"/>
                            </p:stCondLst>
                            <p:childTnLst>
                              <p:par>
                                <p:cTn id="32" presetClass="entr" nodeType="afterEffect" presetSubtype="1" presetID="2" grpId="6" fill="hold">
                                  <p:stCondLst>
                                    <p:cond delay="0"/>
                                  </p:stCondLst>
                                  <p:iterate type="el" backwards="0">
                                    <p:tmAbs val="0"/>
                                  </p:iterate>
                                  <p:childTnLst>
                                    <p:set>
                                      <p:cBhvr>
                                        <p:cTn id="33" fill="hold"/>
                                        <p:tgtEl>
                                          <p:spTgt spid="637"/>
                                        </p:tgtEl>
                                        <p:attrNameLst>
                                          <p:attrName>style.visibility</p:attrName>
                                        </p:attrNameLst>
                                      </p:cBhvr>
                                      <p:to>
                                        <p:strVal val="visible"/>
                                      </p:to>
                                    </p:set>
                                    <p:anim calcmode="lin" valueType="num">
                                      <p:cBhvr>
                                        <p:cTn id="34" dur="1000" fill="hold"/>
                                        <p:tgtEl>
                                          <p:spTgt spid="637"/>
                                        </p:tgtEl>
                                        <p:attrNameLst>
                                          <p:attrName>ppt_x</p:attrName>
                                        </p:attrNameLst>
                                      </p:cBhvr>
                                      <p:tavLst>
                                        <p:tav tm="0">
                                          <p:val>
                                            <p:strVal val="#ppt_x"/>
                                          </p:val>
                                        </p:tav>
                                        <p:tav tm="100000">
                                          <p:val>
                                            <p:strVal val="#ppt_x"/>
                                          </p:val>
                                        </p:tav>
                                      </p:tavLst>
                                    </p:anim>
                                    <p:anim calcmode="lin" valueType="num">
                                      <p:cBhvr>
                                        <p:cTn id="35" dur="1000" fill="hold"/>
                                        <p:tgtEl>
                                          <p:spTgt spid="6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6" grpId="4"/>
      <p:bldP build="whole" bldLvl="1" animBg="1" rev="0" advAuto="0" spid="635" grpId="5"/>
      <p:bldP build="whole" bldLvl="1" animBg="1" rev="0" advAuto="0" spid="637" grpId="6"/>
      <p:bldP build="whole" bldLvl="1" animBg="1" rev="0" advAuto="0" spid="634" grpId="2"/>
      <p:bldP build="whole" bldLvl="1" animBg="1" rev="0" advAuto="0" spid="630" grpId="1"/>
      <p:bldP build="whole" bldLvl="1" animBg="1" rev="0" advAuto="0" spid="629" grpId="3"/>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Junio, 202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642" name="Una gran nación, Israel (Isa 66:22)…"/>
          <p:cNvSpPr txBox="1"/>
          <p:nvPr>
            <p:ph type="body" idx="1"/>
          </p:nvPr>
        </p:nvSpPr>
        <p:spPr>
          <a:prstGeom prst="rect">
            <a:avLst/>
          </a:prstGeom>
        </p:spPr>
        <p:txBody>
          <a:bodyPr/>
          <a:lstStyle/>
          <a:p>
            <a:pPr marL="443483" indent="-443483" defTabSz="800735">
              <a:spcBef>
                <a:spcPts val="3400"/>
              </a:spcBef>
              <a:defRPr spc="-59" sz="5917"/>
            </a:pPr>
            <a:r>
              <a:t>Una gran nación, Israel (Isa 66:22)</a:t>
            </a:r>
          </a:p>
          <a:p>
            <a:pPr marL="443483" indent="-443483" defTabSz="800735">
              <a:spcBef>
                <a:spcPts val="3400"/>
              </a:spcBef>
              <a:defRPr spc="-59" sz="5917"/>
            </a:pPr>
            <a:r>
              <a:t>Israel reunida físicamente (Eze 37)</a:t>
            </a:r>
          </a:p>
          <a:p>
            <a:pPr marL="443483" indent="-443483" defTabSz="800735">
              <a:spcBef>
                <a:spcPts val="3400"/>
              </a:spcBef>
              <a:defRPr spc="-59" sz="5917"/>
            </a:pPr>
            <a:r>
              <a:t>Bendición para Abraham</a:t>
            </a:r>
          </a:p>
          <a:p>
            <a:pPr marL="443483" indent="-443483" defTabSz="800735">
              <a:spcBef>
                <a:spcPts val="3400"/>
              </a:spcBef>
              <a:defRPr spc="-59" sz="5917"/>
            </a:pPr>
            <a:r>
              <a:t>Padre de los de la fe</a:t>
            </a:r>
          </a:p>
          <a:p>
            <a:pPr marL="443483" indent="-443483" defTabSz="800735">
              <a:spcBef>
                <a:spcPts val="3400"/>
              </a:spcBef>
              <a:defRPr spc="-59" sz="5917"/>
            </a:pPr>
            <a:r>
              <a:t>Bendice a los que bendices. Maldice los que maldicen</a:t>
            </a:r>
          </a:p>
          <a:p>
            <a:pPr marL="443483" indent="-443483" defTabSz="800735">
              <a:spcBef>
                <a:spcPts val="3400"/>
              </a:spcBef>
              <a:defRPr spc="-59" sz="5917"/>
            </a:pPr>
            <a:r>
              <a:t>Todas las familias de la tierra benditas mediante Jesucristo (Gal 3:7)</a:t>
            </a:r>
          </a:p>
        </p:txBody>
      </p:sp>
      <p:sp>
        <p:nvSpPr>
          <p:cNvPr id="643" name="Complimiento Historico del pacto"/>
          <p:cNvSpPr txBox="1"/>
          <p:nvPr>
            <p:ph type="title"/>
          </p:nvPr>
        </p:nvSpPr>
        <p:spPr>
          <a:prstGeom prst="rect">
            <a:avLst/>
          </a:prstGeom>
        </p:spPr>
        <p:txBody>
          <a:bodyPr/>
          <a:lstStyle/>
          <a:p>
            <a:pPr/>
            <a:r>
              <a:t>Complimiento Historico del pacto</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JunIO, 2020"/>
          <p:cNvSpPr txBox="1"/>
          <p:nvPr>
            <p:ph type="body" idx="21"/>
          </p:nvPr>
        </p:nvSpPr>
        <p:spPr>
          <a:xfrm>
            <a:off x="571500" y="12249636"/>
            <a:ext cx="23241000" cy="555245"/>
          </a:xfrm>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646" name="Israel retorna espiritualmente (Eze 37-38)…"/>
          <p:cNvSpPr txBox="1"/>
          <p:nvPr>
            <p:ph type="body" idx="1"/>
          </p:nvPr>
        </p:nvSpPr>
        <p:spPr>
          <a:prstGeom prst="rect">
            <a:avLst/>
          </a:prstGeom>
        </p:spPr>
        <p:txBody>
          <a:bodyPr/>
          <a:lstStyle/>
          <a:p>
            <a:pPr marL="457199" indent="-457199">
              <a:defRPr spc="-70" sz="7000"/>
            </a:pPr>
            <a:r>
              <a:t>Israel retorna espiritualmente (Eze 37-38)</a:t>
            </a:r>
          </a:p>
          <a:p>
            <a:pPr marL="457199" indent="-457199">
              <a:defRPr spc="-70" sz="7000"/>
            </a:pPr>
            <a:r>
              <a:t>Trono de David reestablecido (Jesucristo como Rey eterno)</a:t>
            </a:r>
          </a:p>
          <a:p>
            <a:pPr marL="457199" indent="-457199">
              <a:defRPr spc="-70" sz="7000"/>
            </a:pPr>
            <a:r>
              <a:t>Tierra de Israel  (Genesis 15:18-21)</a:t>
            </a:r>
          </a:p>
          <a:p>
            <a:pPr marL="457199" indent="-457199">
              <a:defRPr spc="-70" sz="7000"/>
            </a:pPr>
            <a:r>
              <a:t>Jerusalén capital y central</a:t>
            </a:r>
          </a:p>
          <a:p>
            <a:pPr marL="457199" indent="-457199">
              <a:defRPr spc="-70" sz="7000"/>
            </a:pPr>
            <a:r>
              <a:t>Naciones rinden homenaje a Israel</a:t>
            </a:r>
          </a:p>
        </p:txBody>
      </p:sp>
      <p:sp>
        <p:nvSpPr>
          <p:cNvPr id="647" name="Futuro Cumplimiento"/>
          <p:cNvSpPr txBox="1"/>
          <p:nvPr>
            <p:ph type="title"/>
          </p:nvPr>
        </p:nvSpPr>
        <p:spPr>
          <a:prstGeom prst="rect">
            <a:avLst/>
          </a:prstGeom>
        </p:spPr>
        <p:txBody>
          <a:bodyPr/>
          <a:lstStyle/>
          <a:p>
            <a:pPr/>
            <a:r>
              <a:t>Futuro Cumplimiento</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4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4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4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4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46"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Temas"/>
          <p:cNvSpPr txBox="1"/>
          <p:nvPr>
            <p:ph type="title"/>
          </p:nvPr>
        </p:nvSpPr>
        <p:spPr>
          <a:prstGeom prst="rect">
            <a:avLst/>
          </a:prstGeom>
        </p:spPr>
        <p:txBody>
          <a:bodyPr/>
          <a:lstStyle/>
          <a:p>
            <a:pPr/>
            <a:r>
              <a:t>Temas</a:t>
            </a:r>
          </a:p>
        </p:txBody>
      </p:sp>
      <p:sp>
        <p:nvSpPr>
          <p:cNvPr id="650" name="1. Introducción a los Pactos…"/>
          <p:cNvSpPr txBox="1"/>
          <p:nvPr>
            <p:ph type="body" idx="1"/>
          </p:nvPr>
        </p:nvSpPr>
        <p:spPr>
          <a:prstGeom prst="rect">
            <a:avLst/>
          </a:prstGeom>
        </p:spPr>
        <p:txBody>
          <a:bodyPr/>
          <a:lstStyle/>
          <a:p>
            <a:pPr/>
            <a:r>
              <a:t>1. Introducción a los Pactos</a:t>
            </a:r>
          </a:p>
          <a:p>
            <a:pPr lvl="8" marL="0" indent="0" defTabSz="469900">
              <a:lnSpc>
                <a:spcPct val="120000"/>
              </a:lnSpc>
              <a:spcBef>
                <a:spcPts val="0"/>
              </a:spcBef>
              <a:buSzTx/>
              <a:buNone/>
              <a:tabLst>
                <a:tab pos="469900" algn="l"/>
              </a:tabLst>
              <a:defRPr sz="8000">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   A. Diferentes tipos de pacto en la Biblia</a:t>
            </a:r>
          </a:p>
          <a:p>
            <a:pPr>
              <a:defRPr>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B. ¿Como es usado la palabra pacto en la Biblia?</a:t>
            </a:r>
            <a:endParaRPr>
              <a:solidFill>
                <a:srgbClr val="D6DCCF"/>
              </a:solidFill>
              <a:latin typeface="+mn-lt"/>
              <a:ea typeface="+mn-ea"/>
              <a:cs typeface="+mn-cs"/>
              <a:sym typeface="Founders Grotesk Semibold"/>
            </a:endParaRPr>
          </a:p>
          <a:p>
            <a:pPr lvl="7" marL="0" indent="0" defTabSz="469900">
              <a:lnSpc>
                <a:spcPct val="120000"/>
              </a:lnSpc>
              <a:spcBef>
                <a:spcPts val="0"/>
              </a:spcBef>
              <a:buSzTx/>
              <a:buNone/>
              <a:tabLst>
                <a:tab pos="469900" algn="l"/>
              </a:tabLst>
              <a:defRPr sz="8000">
                <a:solidFill>
                  <a:srgbClr val="D6DCCF"/>
                </a:solidFill>
                <a:latin typeface="+mn-lt"/>
                <a:ea typeface="+mn-ea"/>
                <a:cs typeface="+mn-cs"/>
                <a:sym typeface="Founders Grotesk Semibold"/>
              </a:defRPr>
            </a:pPr>
            <a:r>
              <a:t>      C. Significado de la palabra</a:t>
            </a:r>
          </a:p>
          <a:p>
            <a:pPr>
              <a:defRPr>
                <a:solidFill>
                  <a:srgbClr val="D6DCCF"/>
                </a:solidFill>
              </a:defRPr>
            </a:pPr>
            <a:r>
              <a:t>2. Pactos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t>3. El nuevo pacto y la iglesia</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emas"/>
          <p:cNvSpPr txBox="1"/>
          <p:nvPr>
            <p:ph type="title"/>
          </p:nvPr>
        </p:nvSpPr>
        <p:spPr>
          <a:prstGeom prst="rect">
            <a:avLst/>
          </a:prstGeom>
        </p:spPr>
        <p:txBody>
          <a:bodyPr/>
          <a:lstStyle/>
          <a:p>
            <a:pPr/>
            <a:r>
              <a:t>Temas</a:t>
            </a:r>
          </a:p>
        </p:txBody>
      </p:sp>
      <p:sp>
        <p:nvSpPr>
          <p:cNvPr id="213" name="1. Introducción a los Pactos…"/>
          <p:cNvSpPr txBox="1"/>
          <p:nvPr>
            <p:ph type="body" idx="1"/>
          </p:nvPr>
        </p:nvSpPr>
        <p:spPr>
          <a:prstGeom prst="rect">
            <a:avLst/>
          </a:prstGeom>
        </p:spPr>
        <p:txBody>
          <a:bodyPr/>
          <a:lstStyle/>
          <a:p>
            <a:pPr/>
            <a:r>
              <a:t>1. Introducción a los Pactos</a:t>
            </a:r>
          </a:p>
          <a:p>
            <a:pPr lvl="8" marL="0" indent="0" defTabSz="469900">
              <a:lnSpc>
                <a:spcPct val="120000"/>
              </a:lnSpc>
              <a:spcBef>
                <a:spcPts val="0"/>
              </a:spcBef>
              <a:buSzTx/>
              <a:buNone/>
              <a:tabLst>
                <a:tab pos="469900" algn="l"/>
              </a:tabLst>
              <a:defRPr sz="8000">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   A. Diferentes tipos de pacto en la Biblia</a:t>
            </a:r>
          </a:p>
          <a:p>
            <a:pPr>
              <a:defRPr>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B. ¿Como es usado la palabra pacto en la Biblia?</a:t>
            </a:r>
            <a:endParaRPr>
              <a:solidFill>
                <a:srgbClr val="D6DCCF"/>
              </a:solidFill>
              <a:latin typeface="+mn-lt"/>
              <a:ea typeface="+mn-ea"/>
              <a:cs typeface="+mn-cs"/>
              <a:sym typeface="Founders Grotesk Semibold"/>
            </a:endParaRPr>
          </a:p>
          <a:p>
            <a:pPr lvl="7" marL="0" indent="0" defTabSz="469900">
              <a:lnSpc>
                <a:spcPct val="120000"/>
              </a:lnSpc>
              <a:spcBef>
                <a:spcPts val="0"/>
              </a:spcBef>
              <a:buSzTx/>
              <a:buNone/>
              <a:tabLst>
                <a:tab pos="469900" algn="l"/>
              </a:tabLst>
              <a:defRPr sz="8000">
                <a:solidFill>
                  <a:srgbClr val="D6DCCF"/>
                </a:solidFill>
                <a:latin typeface="+mn-lt"/>
                <a:ea typeface="+mn-ea"/>
                <a:cs typeface="+mn-cs"/>
                <a:sym typeface="Founders Grotesk Semibold"/>
              </a:defRPr>
            </a:pPr>
            <a:r>
              <a:t>      C. Significado de la palabra</a:t>
            </a:r>
          </a:p>
          <a:p>
            <a:pPr>
              <a:defRPr>
                <a:solidFill>
                  <a:schemeClr val="accent2">
                    <a:hueOff val="-279657"/>
                    <a:satOff val="2412"/>
                    <a:lumOff val="-45213"/>
                  </a:schemeClr>
                </a:solidFill>
                <a:latin typeface="Founders Grotesk"/>
                <a:ea typeface="Founders Grotesk"/>
                <a:cs typeface="Founders Grotesk"/>
                <a:sym typeface="Founders Grotesk"/>
              </a:defRPr>
            </a:pPr>
            <a:r>
              <a:t>2. Pactos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t>3. El nuevo pacto y la iglesia</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peelOff" invX="1"/>
      </p:transition>
    </mc:Choice>
    <mc:Choice xmlns:p14="http://schemas.microsoft.com/office/powerpoint/2010/main" Requires="p14">
      <p:transition spd="slow" advClick="1" p14:dur="1500">
        <p:wipe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Rectangle"/>
          <p:cNvSpPr/>
          <p:nvPr/>
        </p:nvSpPr>
        <p:spPr>
          <a:xfrm>
            <a:off x="-508000" y="-364160"/>
            <a:ext cx="26212425"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54" name="Rectangle"/>
          <p:cNvSpPr/>
          <p:nvPr/>
        </p:nvSpPr>
        <p:spPr>
          <a:xfrm>
            <a:off x="1623994" y="10077156"/>
            <a:ext cx="22810736" cy="623757"/>
          </a:xfrm>
          <a:prstGeom prst="rect">
            <a:avLst/>
          </a:prstGeom>
          <a:solidFill>
            <a:schemeClr val="accent4">
              <a:hueOff val="272893"/>
              <a:satOff val="6167"/>
              <a:lumOff val="21491"/>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55" name="Cronograma Bíblico"/>
          <p:cNvSpPr txBox="1"/>
          <p:nvPr/>
        </p:nvSpPr>
        <p:spPr>
          <a:xfrm>
            <a:off x="298486" y="1022348"/>
            <a:ext cx="8550809"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682" name="Group"/>
          <p:cNvGrpSpPr/>
          <p:nvPr/>
        </p:nvGrpSpPr>
        <p:grpSpPr>
          <a:xfrm>
            <a:off x="221764" y="2669194"/>
            <a:ext cx="23674405" cy="1019990"/>
            <a:chOff x="0" y="0"/>
            <a:chExt cx="23674404" cy="1019988"/>
          </a:xfrm>
        </p:grpSpPr>
        <p:sp>
          <p:nvSpPr>
            <p:cNvPr id="656"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57"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58"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59"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60"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61"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62"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63"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64"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65"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66"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67"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68"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69"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70"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671"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672"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673"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674"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675"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676"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677"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678"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679"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680"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681"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683" name="GENESIS"/>
          <p:cNvSpPr/>
          <p:nvPr/>
        </p:nvSpPr>
        <p:spPr>
          <a:xfrm>
            <a:off x="234079" y="2185135"/>
            <a:ext cx="8754333" cy="574998"/>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GENESIS</a:t>
            </a:r>
          </a:p>
        </p:txBody>
      </p:sp>
      <p:sp>
        <p:nvSpPr>
          <p:cNvPr id="684" name="EXODO"/>
          <p:cNvSpPr/>
          <p:nvPr/>
        </p:nvSpPr>
        <p:spPr>
          <a:xfrm>
            <a:off x="7701636" y="2168292"/>
            <a:ext cx="1159297" cy="567880"/>
          </a:xfrm>
          <a:prstGeom prst="rect">
            <a:avLst/>
          </a:pr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EXODO</a:t>
            </a:r>
          </a:p>
        </p:txBody>
      </p:sp>
      <p:sp>
        <p:nvSpPr>
          <p:cNvPr id="685" name="SALMOS"/>
          <p:cNvSpPr/>
          <p:nvPr/>
        </p:nvSpPr>
        <p:spPr>
          <a:xfrm>
            <a:off x="8932155" y="3697524"/>
            <a:ext cx="7515679" cy="574998"/>
          </a:xfrm>
          <a:prstGeom prst="rect">
            <a:avLst/>
          </a:prstGeom>
          <a:solidFill>
            <a:schemeClr val="accent4">
              <a:hueOff val="352432"/>
              <a:satOff val="6167"/>
              <a:lumOff val="-11914"/>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SALMOS</a:t>
            </a:r>
          </a:p>
        </p:txBody>
      </p:sp>
      <p:sp>
        <p:nvSpPr>
          <p:cNvPr id="686" name="1 &amp; 2 Crónicas"/>
          <p:cNvSpPr/>
          <p:nvPr/>
        </p:nvSpPr>
        <p:spPr>
          <a:xfrm>
            <a:off x="10535658" y="1575909"/>
            <a:ext cx="5100730" cy="58769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1 &amp; 2 Crónicas</a:t>
            </a:r>
          </a:p>
        </p:txBody>
      </p:sp>
      <p:sp>
        <p:nvSpPr>
          <p:cNvPr id="687" name="1 &amp; 2 reyes"/>
          <p:cNvSpPr/>
          <p:nvPr/>
        </p:nvSpPr>
        <p:spPr>
          <a:xfrm>
            <a:off x="10954105" y="2146681"/>
            <a:ext cx="5100729" cy="5876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1 &amp; 2 reyes</a:t>
            </a:r>
          </a:p>
        </p:txBody>
      </p:sp>
      <p:sp>
        <p:nvSpPr>
          <p:cNvPr id="688" name="Daniel"/>
          <p:cNvSpPr/>
          <p:nvPr/>
        </p:nvSpPr>
        <p:spPr>
          <a:xfrm rot="15207">
            <a:off x="15652112" y="1571951"/>
            <a:ext cx="876287" cy="595405"/>
          </a:xfrm>
          <a:prstGeom prst="rect">
            <a:avLst/>
          </a:prstGeom>
          <a:solidFill>
            <a:schemeClr val="accent5">
              <a:hueOff val="503731"/>
              <a:lumOff val="709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14" sz="1900">
                <a:latin typeface="Founders Grotesk Condensed"/>
                <a:ea typeface="Founders Grotesk Condensed"/>
                <a:cs typeface="Founders Grotesk Condensed"/>
                <a:sym typeface="Founders Grotesk Condensed"/>
              </a:defRPr>
            </a:lvl1pPr>
          </a:lstStyle>
          <a:p>
            <a:pPr/>
            <a:r>
              <a:t>Daniel</a:t>
            </a:r>
          </a:p>
        </p:txBody>
      </p:sp>
      <p:sp>
        <p:nvSpPr>
          <p:cNvPr id="689" name="Rectangle"/>
          <p:cNvSpPr/>
          <p:nvPr/>
        </p:nvSpPr>
        <p:spPr>
          <a:xfrm>
            <a:off x="20293062" y="2165865"/>
            <a:ext cx="1122668" cy="549330"/>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690" name="Hechos"/>
          <p:cNvSpPr/>
          <p:nvPr/>
        </p:nvSpPr>
        <p:spPr>
          <a:xfrm>
            <a:off x="21415258" y="2165537"/>
            <a:ext cx="1037595" cy="549985"/>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0" sz="2000">
                <a:latin typeface="Founders Grotesk Condensed"/>
                <a:ea typeface="Founders Grotesk Condensed"/>
                <a:cs typeface="Founders Grotesk Condensed"/>
                <a:sym typeface="Founders Grotesk Condensed"/>
              </a:defRPr>
            </a:lvl1pPr>
          </a:lstStyle>
          <a:p>
            <a:pPr/>
            <a:r>
              <a:t>Hechos</a:t>
            </a:r>
          </a:p>
        </p:txBody>
      </p:sp>
      <p:sp>
        <p:nvSpPr>
          <p:cNvPr id="691" name="Rectangle"/>
          <p:cNvSpPr/>
          <p:nvPr/>
        </p:nvSpPr>
        <p:spPr>
          <a:xfrm>
            <a:off x="23731422" y="2127497"/>
            <a:ext cx="712915"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92" name="Esdras"/>
          <p:cNvSpPr/>
          <p:nvPr/>
        </p:nvSpPr>
        <p:spPr>
          <a:xfrm>
            <a:off x="16450964" y="3688867"/>
            <a:ext cx="1270001" cy="59231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Esdras</a:t>
            </a:r>
          </a:p>
        </p:txBody>
      </p:sp>
      <p:sp>
        <p:nvSpPr>
          <p:cNvPr id="693" name="Israel"/>
          <p:cNvSpPr/>
          <p:nvPr/>
        </p:nvSpPr>
        <p:spPr>
          <a:xfrm>
            <a:off x="7615733" y="11600395"/>
            <a:ext cx="9434635" cy="531775"/>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694" name="Exilio"/>
          <p:cNvSpPr/>
          <p:nvPr/>
        </p:nvSpPr>
        <p:spPr>
          <a:xfrm>
            <a:off x="15668834" y="11003826"/>
            <a:ext cx="895135" cy="47953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695" name="Rectangle"/>
          <p:cNvSpPr/>
          <p:nvPr/>
        </p:nvSpPr>
        <p:spPr>
          <a:xfrm>
            <a:off x="17026430" y="11608826"/>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696" name="Iglesia"/>
          <p:cNvSpPr/>
          <p:nvPr/>
        </p:nvSpPr>
        <p:spPr>
          <a:xfrm>
            <a:off x="22054450" y="11611149"/>
            <a:ext cx="1872929" cy="51026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697" name="Rectangle"/>
          <p:cNvSpPr/>
          <p:nvPr/>
        </p:nvSpPr>
        <p:spPr>
          <a:xfrm>
            <a:off x="24119690" y="11608826"/>
            <a:ext cx="4938946"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698" name="ADAN"/>
          <p:cNvSpPr/>
          <p:nvPr/>
        </p:nvSpPr>
        <p:spPr>
          <a:xfrm>
            <a:off x="202258" y="11607024"/>
            <a:ext cx="3169221" cy="519075"/>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699" name="noé"/>
          <p:cNvSpPr/>
          <p:nvPr/>
        </p:nvSpPr>
        <p:spPr>
          <a:xfrm>
            <a:off x="3467348" y="11607024"/>
            <a:ext cx="2474038" cy="519075"/>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noé</a:t>
            </a:r>
          </a:p>
        </p:txBody>
      </p:sp>
      <p:sp>
        <p:nvSpPr>
          <p:cNvPr id="700" name="Rectangle"/>
          <p:cNvSpPr/>
          <p:nvPr/>
        </p:nvSpPr>
        <p:spPr>
          <a:xfrm>
            <a:off x="7233254" y="12595383"/>
            <a:ext cx="3884175" cy="608011"/>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01" name="David"/>
          <p:cNvSpPr/>
          <p:nvPr/>
        </p:nvSpPr>
        <p:spPr>
          <a:xfrm>
            <a:off x="10448455" y="11003482"/>
            <a:ext cx="1122668" cy="5749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David</a:t>
            </a:r>
          </a:p>
        </p:txBody>
      </p:sp>
      <p:sp>
        <p:nvSpPr>
          <p:cNvPr id="702" name="Moises"/>
          <p:cNvSpPr/>
          <p:nvPr/>
        </p:nvSpPr>
        <p:spPr>
          <a:xfrm>
            <a:off x="8581673" y="11003482"/>
            <a:ext cx="1187338" cy="57499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Moises</a:t>
            </a:r>
          </a:p>
        </p:txBody>
      </p:sp>
      <p:sp>
        <p:nvSpPr>
          <p:cNvPr id="703" name="Abraham"/>
          <p:cNvSpPr/>
          <p:nvPr/>
        </p:nvSpPr>
        <p:spPr>
          <a:xfrm>
            <a:off x="6346929" y="11027919"/>
            <a:ext cx="1362200" cy="526124"/>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6" sz="2100">
                <a:latin typeface="Founders Grotesk Condensed"/>
                <a:ea typeface="Founders Grotesk Condensed"/>
                <a:cs typeface="Founders Grotesk Condensed"/>
                <a:sym typeface="Founders Grotesk Condensed"/>
              </a:defRPr>
            </a:lvl1pPr>
          </a:lstStyle>
          <a:p>
            <a:pPr/>
            <a:r>
              <a:t>Abraham</a:t>
            </a:r>
          </a:p>
        </p:txBody>
      </p:sp>
      <p:sp>
        <p:nvSpPr>
          <p:cNvPr id="704" name="redbiblica.org"/>
          <p:cNvSpPr/>
          <p:nvPr/>
        </p:nvSpPr>
        <p:spPr>
          <a:xfrm>
            <a:off x="207378" y="13057610"/>
            <a:ext cx="216121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705" name="Tribulación"/>
          <p:cNvSpPr/>
          <p:nvPr/>
        </p:nvSpPr>
        <p:spPr>
          <a:xfrm rot="16200000">
            <a:off x="23204622" y="12745960"/>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sp>
        <p:nvSpPr>
          <p:cNvPr id="706" name="Rectangle"/>
          <p:cNvSpPr/>
          <p:nvPr/>
        </p:nvSpPr>
        <p:spPr>
          <a:xfrm rot="4614">
            <a:off x="15651929" y="1007999"/>
            <a:ext cx="343076" cy="562740"/>
          </a:xfrm>
          <a:prstGeom prst="rect">
            <a:avLst/>
          </a:prstGeom>
          <a:solidFill>
            <a:schemeClr val="accent2"/>
          </a:solidFill>
          <a:ln w="12700">
            <a:solidFill>
              <a:srgbClr val="A1A99E"/>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07" name="Ezekiel"/>
          <p:cNvSpPr/>
          <p:nvPr/>
        </p:nvSpPr>
        <p:spPr>
          <a:xfrm>
            <a:off x="15740324" y="496812"/>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Ezekiel</a:t>
            </a:r>
          </a:p>
        </p:txBody>
      </p:sp>
      <p:sp>
        <p:nvSpPr>
          <p:cNvPr id="708" name="Pacto Adánico…"/>
          <p:cNvSpPr/>
          <p:nvPr/>
        </p:nvSpPr>
        <p:spPr>
          <a:xfrm>
            <a:off x="1277510" y="5074968"/>
            <a:ext cx="5430044" cy="65968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0" y="0"/>
                </a:moveTo>
                <a:cubicBezTo>
                  <a:pt x="850" y="0"/>
                  <a:pt x="614" y="194"/>
                  <a:pt x="614" y="433"/>
                </a:cubicBezTo>
                <a:lnTo>
                  <a:pt x="614" y="10656"/>
                </a:lnTo>
                <a:lnTo>
                  <a:pt x="0" y="21600"/>
                </a:lnTo>
                <a:lnTo>
                  <a:pt x="1923" y="18420"/>
                </a:lnTo>
                <a:lnTo>
                  <a:pt x="21076" y="18420"/>
                </a:lnTo>
                <a:cubicBezTo>
                  <a:pt x="21366" y="18420"/>
                  <a:pt x="21600" y="18227"/>
                  <a:pt x="21600" y="17989"/>
                </a:cubicBezTo>
                <a:lnTo>
                  <a:pt x="21600" y="433"/>
                </a:lnTo>
                <a:cubicBezTo>
                  <a:pt x="21600" y="194"/>
                  <a:pt x="21366" y="0"/>
                  <a:pt x="21076" y="0"/>
                </a:cubicBezTo>
                <a:lnTo>
                  <a:pt x="1140" y="0"/>
                </a:lnTo>
                <a:close/>
              </a:path>
            </a:pathLst>
          </a:custGeom>
          <a:solidFill>
            <a:schemeClr val="accent4">
              <a:hueOff val="272893"/>
              <a:satOff val="6167"/>
              <a:lumOff val="2149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76" sz="4600">
                <a:latin typeface="Founders Grotesk Condensed"/>
                <a:ea typeface="Founders Grotesk Condensed"/>
                <a:cs typeface="Founders Grotesk Condensed"/>
                <a:sym typeface="Founders Grotesk Condensed"/>
              </a:defRPr>
            </a:pPr>
            <a:r>
              <a:t>Pacto Adánico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Satanas condenado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Sufrimiento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Dolores parto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Condenación</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“La simiente”</a:t>
            </a:r>
          </a:p>
        </p:txBody>
      </p:sp>
      <p:sp>
        <p:nvSpPr>
          <p:cNvPr id="709" name="Pacto noahico…"/>
          <p:cNvSpPr/>
          <p:nvPr/>
        </p:nvSpPr>
        <p:spPr>
          <a:xfrm>
            <a:off x="4321225" y="4318712"/>
            <a:ext cx="5430045" cy="7241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0"/>
                </a:moveTo>
                <a:cubicBezTo>
                  <a:pt x="1372" y="0"/>
                  <a:pt x="1137" y="177"/>
                  <a:pt x="1137" y="394"/>
                </a:cubicBezTo>
                <a:lnTo>
                  <a:pt x="1137" y="7344"/>
                </a:lnTo>
                <a:lnTo>
                  <a:pt x="0" y="21600"/>
                </a:lnTo>
                <a:lnTo>
                  <a:pt x="2801" y="16904"/>
                </a:lnTo>
                <a:lnTo>
                  <a:pt x="21074" y="16904"/>
                </a:lnTo>
                <a:cubicBezTo>
                  <a:pt x="21364" y="16904"/>
                  <a:pt x="21600" y="16727"/>
                  <a:pt x="21600" y="16510"/>
                </a:cubicBezTo>
                <a:lnTo>
                  <a:pt x="21600" y="394"/>
                </a:lnTo>
                <a:cubicBezTo>
                  <a:pt x="21600" y="177"/>
                  <a:pt x="21364" y="0"/>
                  <a:pt x="21074" y="0"/>
                </a:cubicBezTo>
                <a:lnTo>
                  <a:pt x="1662"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noahico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No destruir con agua</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Señal: arco iris</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Incondicional</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Eterno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Gobierno humano</a:t>
            </a:r>
          </a:p>
        </p:txBody>
      </p:sp>
      <p:sp>
        <p:nvSpPr>
          <p:cNvPr id="710" name="Rectangle"/>
          <p:cNvSpPr/>
          <p:nvPr/>
        </p:nvSpPr>
        <p:spPr>
          <a:xfrm>
            <a:off x="4646415" y="9362822"/>
            <a:ext cx="19743686" cy="623757"/>
          </a:xfrm>
          <a:prstGeom prst="rect">
            <a:avLst/>
          </a:prstGeom>
          <a:solidFill>
            <a:schemeClr val="accent1"/>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11" name="Pacto abrahamico…"/>
          <p:cNvSpPr/>
          <p:nvPr/>
        </p:nvSpPr>
        <p:spPr>
          <a:xfrm>
            <a:off x="6527985" y="3920788"/>
            <a:ext cx="5294710" cy="7093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12" y="0"/>
                </a:moveTo>
                <a:cubicBezTo>
                  <a:pt x="2415" y="0"/>
                  <a:pt x="2173" y="180"/>
                  <a:pt x="2173" y="402"/>
                </a:cubicBezTo>
                <a:lnTo>
                  <a:pt x="2173" y="5627"/>
                </a:lnTo>
                <a:lnTo>
                  <a:pt x="0" y="21600"/>
                </a:lnTo>
                <a:lnTo>
                  <a:pt x="4634" y="16180"/>
                </a:lnTo>
                <a:lnTo>
                  <a:pt x="21061" y="16180"/>
                </a:lnTo>
                <a:cubicBezTo>
                  <a:pt x="21358" y="16180"/>
                  <a:pt x="21600" y="16001"/>
                  <a:pt x="21600" y="15779"/>
                </a:cubicBezTo>
                <a:lnTo>
                  <a:pt x="21600" y="402"/>
                </a:lnTo>
                <a:cubicBezTo>
                  <a:pt x="21600" y="180"/>
                  <a:pt x="21358" y="0"/>
                  <a:pt x="21061" y="0"/>
                </a:cubicBezTo>
                <a:lnTo>
                  <a:pt x="2712" y="0"/>
                </a:lnTo>
                <a:close/>
              </a:path>
            </a:pathLst>
          </a:custGeom>
          <a:solidFill>
            <a:srgbClr val="CBF65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66" sz="6100">
                <a:latin typeface="Founders Grotesk Condensed"/>
                <a:ea typeface="Founders Grotesk Condensed"/>
                <a:cs typeface="Founders Grotesk Condensed"/>
                <a:sym typeface="Founders Grotesk Condensed"/>
              </a:defRPr>
            </a:pPr>
            <a:r>
              <a:t>Pacto abrahamico</a:t>
            </a:r>
          </a:p>
          <a:p>
            <a:pPr algn="ctr" defTabSz="584200">
              <a:lnSpc>
                <a:spcPct val="100000"/>
              </a:lnSpc>
              <a:spcBef>
                <a:spcPts val="0"/>
              </a:spcBef>
              <a:defRPr cap="all" spc="366" sz="6100">
                <a:latin typeface="Founders Grotesk Condensed"/>
                <a:ea typeface="Founders Grotesk Condensed"/>
                <a:cs typeface="Founders Grotesk Condensed"/>
                <a:sym typeface="Founders Grotesk Condensed"/>
              </a:defRPr>
            </a:pPr>
            <a:r>
              <a:t>incondicional</a:t>
            </a:r>
          </a:p>
        </p:txBody>
      </p:sp>
      <p:sp>
        <p:nvSpPr>
          <p:cNvPr id="712" name="Rectangle"/>
          <p:cNvSpPr/>
          <p:nvPr/>
        </p:nvSpPr>
        <p:spPr>
          <a:xfrm>
            <a:off x="6891551" y="8648488"/>
            <a:ext cx="17493053" cy="623757"/>
          </a:xfrm>
          <a:prstGeom prst="rect">
            <a:avLst/>
          </a:prstGeom>
          <a:solidFill>
            <a:srgbClr val="CBF657"/>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13" name="Pacto MOSAICO…"/>
          <p:cNvSpPr/>
          <p:nvPr/>
        </p:nvSpPr>
        <p:spPr>
          <a:xfrm>
            <a:off x="8814855" y="3303733"/>
            <a:ext cx="5827317" cy="7665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80" y="0"/>
                </a:moveTo>
                <a:cubicBezTo>
                  <a:pt x="2110" y="0"/>
                  <a:pt x="1890" y="167"/>
                  <a:pt x="1890" y="372"/>
                </a:cubicBezTo>
                <a:lnTo>
                  <a:pt x="1890" y="4607"/>
                </a:lnTo>
                <a:lnTo>
                  <a:pt x="0" y="21600"/>
                </a:lnTo>
                <a:lnTo>
                  <a:pt x="3850" y="14515"/>
                </a:lnTo>
                <a:lnTo>
                  <a:pt x="21110" y="14515"/>
                </a:lnTo>
                <a:cubicBezTo>
                  <a:pt x="21380" y="14515"/>
                  <a:pt x="21600" y="14348"/>
                  <a:pt x="21600" y="14143"/>
                </a:cubicBezTo>
                <a:lnTo>
                  <a:pt x="21600" y="372"/>
                </a:lnTo>
                <a:cubicBezTo>
                  <a:pt x="21600" y="167"/>
                  <a:pt x="21380" y="0"/>
                  <a:pt x="21110" y="0"/>
                </a:cubicBezTo>
                <a:lnTo>
                  <a:pt x="2380" y="0"/>
                </a:lnTo>
                <a:close/>
              </a:path>
            </a:pathLst>
          </a:cu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24" sz="54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MOSAICO</a:t>
            </a:r>
          </a:p>
          <a:p>
            <a:pPr algn="ctr" defTabSz="584200">
              <a:lnSpc>
                <a:spcPct val="100000"/>
              </a:lnSpc>
              <a:spcBef>
                <a:spcPts val="0"/>
              </a:spcBef>
              <a:defRPr cap="all" spc="324" sz="54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condicional</a:t>
            </a:r>
          </a:p>
        </p:txBody>
      </p:sp>
      <p:sp>
        <p:nvSpPr>
          <p:cNvPr id="714" name="Rectangle"/>
          <p:cNvSpPr/>
          <p:nvPr/>
        </p:nvSpPr>
        <p:spPr>
          <a:xfrm>
            <a:off x="9290409" y="7983445"/>
            <a:ext cx="12596371"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15" name="Pacto davidico…"/>
          <p:cNvSpPr/>
          <p:nvPr/>
        </p:nvSpPr>
        <p:spPr>
          <a:xfrm>
            <a:off x="10798038" y="2964960"/>
            <a:ext cx="6252767" cy="7998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50" y="0"/>
                </a:moveTo>
                <a:cubicBezTo>
                  <a:pt x="3298" y="0"/>
                  <a:pt x="3093" y="160"/>
                  <a:pt x="3093" y="357"/>
                </a:cubicBezTo>
                <a:lnTo>
                  <a:pt x="3093" y="3487"/>
                </a:lnTo>
                <a:lnTo>
                  <a:pt x="0" y="21600"/>
                </a:lnTo>
                <a:lnTo>
                  <a:pt x="5640" y="13346"/>
                </a:lnTo>
                <a:lnTo>
                  <a:pt x="21143" y="13346"/>
                </a:lnTo>
                <a:cubicBezTo>
                  <a:pt x="21395" y="13346"/>
                  <a:pt x="21600" y="13186"/>
                  <a:pt x="21600" y="12990"/>
                </a:cubicBezTo>
                <a:lnTo>
                  <a:pt x="21600" y="357"/>
                </a:lnTo>
                <a:cubicBezTo>
                  <a:pt x="21600" y="160"/>
                  <a:pt x="21395" y="0"/>
                  <a:pt x="21143" y="0"/>
                </a:cubicBezTo>
                <a:lnTo>
                  <a:pt x="3550" y="0"/>
                </a:lnTo>
                <a:close/>
              </a:path>
            </a:pathLst>
          </a:custGeom>
          <a:solidFill>
            <a:srgbClr val="8BF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12" sz="5200">
                <a:solidFill>
                  <a:srgbClr val="FFFFFF"/>
                </a:solidFill>
                <a:effectLst>
                  <a:outerShdw sx="100000" sy="100000" kx="0" ky="0" algn="b" rotWithShape="0" blurRad="63500" dist="25400" dir="1800000">
                    <a:srgbClr val="000000"/>
                  </a:outerShdw>
                </a:effectLst>
                <a:latin typeface="Founders Grotesk Condensed"/>
                <a:ea typeface="Founders Grotesk Condensed"/>
                <a:cs typeface="Founders Grotesk Condensed"/>
                <a:sym typeface="Founders Grotesk Condensed"/>
              </a:defRPr>
            </a:pPr>
            <a:r>
              <a:t>Pacto davidico</a:t>
            </a:r>
          </a:p>
          <a:p>
            <a:pPr algn="ctr" defTabSz="584200">
              <a:lnSpc>
                <a:spcPct val="100000"/>
              </a:lnSpc>
              <a:spcBef>
                <a:spcPts val="0"/>
              </a:spcBef>
              <a:defRPr cap="all" spc="312" sz="5200">
                <a:solidFill>
                  <a:srgbClr val="FFFFFF"/>
                </a:solidFill>
                <a:effectLst>
                  <a:outerShdw sx="100000" sy="100000" kx="0" ky="0" algn="b" rotWithShape="0" blurRad="63500" dist="25400" dir="1800000">
                    <a:srgbClr val="000000"/>
                  </a:outerShdw>
                </a:effectLst>
                <a:latin typeface="Founders Grotesk Condensed"/>
                <a:ea typeface="Founders Grotesk Condensed"/>
                <a:cs typeface="Founders Grotesk Condensed"/>
                <a:sym typeface="Founders Grotesk Condensed"/>
              </a:defRPr>
            </a:pPr>
            <a:r>
              <a:t>INcondicional</a:t>
            </a:r>
          </a:p>
        </p:txBody>
      </p:sp>
      <p:sp>
        <p:nvSpPr>
          <p:cNvPr id="716" name="Rectangle"/>
          <p:cNvSpPr/>
          <p:nvPr/>
        </p:nvSpPr>
        <p:spPr>
          <a:xfrm>
            <a:off x="11701396" y="7315876"/>
            <a:ext cx="12804108" cy="623757"/>
          </a:xfrm>
          <a:prstGeom prst="rect">
            <a:avLst/>
          </a:prstGeom>
          <a:solidFill>
            <a:schemeClr val="accent3"/>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pic>
        <p:nvPicPr>
          <p:cNvPr id="717" name="cross.jpeg" descr="cross.jpeg"/>
          <p:cNvPicPr>
            <a:picLocks noChangeAspect="1"/>
          </p:cNvPicPr>
          <p:nvPr/>
        </p:nvPicPr>
        <p:blipFill>
          <a:blip r:embed="rId2">
            <a:extLst/>
          </a:blip>
          <a:srcRect l="19861" t="6051" r="21198" b="2694"/>
          <a:stretch>
            <a:fillRect/>
          </a:stretch>
        </p:blipFill>
        <p:spPr>
          <a:xfrm>
            <a:off x="21141288" y="7563933"/>
            <a:ext cx="1585537" cy="2454794"/>
          </a:xfrm>
          <a:custGeom>
            <a:avLst/>
            <a:gdLst/>
            <a:ahLst/>
            <a:cxnLst>
              <a:cxn ang="0">
                <a:pos x="wd2" y="hd2"/>
              </a:cxn>
              <a:cxn ang="5400000">
                <a:pos x="wd2" y="hd2"/>
              </a:cxn>
              <a:cxn ang="10800000">
                <a:pos x="wd2" y="hd2"/>
              </a:cxn>
              <a:cxn ang="16200000">
                <a:pos x="wd2" y="hd2"/>
              </a:cxn>
            </a:cxnLst>
            <a:rect l="0" t="0" r="r" b="b"/>
            <a:pathLst>
              <a:path w="21423" h="21591" fill="norm" stroke="1" extrusionOk="0">
                <a:moveTo>
                  <a:pt x="11760" y="0"/>
                </a:moveTo>
                <a:cubicBezTo>
                  <a:pt x="11397" y="-2"/>
                  <a:pt x="10945" y="4"/>
                  <a:pt x="10355" y="14"/>
                </a:cubicBezTo>
                <a:lnTo>
                  <a:pt x="7829" y="56"/>
                </a:lnTo>
                <a:cubicBezTo>
                  <a:pt x="7823" y="71"/>
                  <a:pt x="7819" y="229"/>
                  <a:pt x="7813" y="258"/>
                </a:cubicBezTo>
                <a:lnTo>
                  <a:pt x="7706" y="2095"/>
                </a:lnTo>
                <a:lnTo>
                  <a:pt x="7582" y="4130"/>
                </a:lnTo>
                <a:lnTo>
                  <a:pt x="3791" y="4175"/>
                </a:lnTo>
                <a:lnTo>
                  <a:pt x="0" y="4217"/>
                </a:lnTo>
                <a:lnTo>
                  <a:pt x="5" y="5819"/>
                </a:lnTo>
                <a:cubicBezTo>
                  <a:pt x="6" y="7253"/>
                  <a:pt x="65" y="7468"/>
                  <a:pt x="558" y="7868"/>
                </a:cubicBezTo>
                <a:cubicBezTo>
                  <a:pt x="1107" y="8315"/>
                  <a:pt x="1112" y="8316"/>
                  <a:pt x="3770" y="8294"/>
                </a:cubicBezTo>
                <a:cubicBezTo>
                  <a:pt x="5235" y="8282"/>
                  <a:pt x="6718" y="8344"/>
                  <a:pt x="7068" y="8430"/>
                </a:cubicBezTo>
                <a:lnTo>
                  <a:pt x="7706" y="8587"/>
                </a:lnTo>
                <a:lnTo>
                  <a:pt x="7706" y="14476"/>
                </a:lnTo>
                <a:cubicBezTo>
                  <a:pt x="7706" y="14773"/>
                  <a:pt x="7711" y="14903"/>
                  <a:pt x="7711" y="15174"/>
                </a:cubicBezTo>
                <a:cubicBezTo>
                  <a:pt x="7759" y="17678"/>
                  <a:pt x="7798" y="18936"/>
                  <a:pt x="7856" y="19807"/>
                </a:cubicBezTo>
                <a:cubicBezTo>
                  <a:pt x="8007" y="20985"/>
                  <a:pt x="8309" y="21268"/>
                  <a:pt x="8982" y="21444"/>
                </a:cubicBezTo>
                <a:cubicBezTo>
                  <a:pt x="9273" y="21520"/>
                  <a:pt x="10450" y="21585"/>
                  <a:pt x="11599" y="21590"/>
                </a:cubicBezTo>
                <a:cubicBezTo>
                  <a:pt x="13192" y="21598"/>
                  <a:pt x="13777" y="21541"/>
                  <a:pt x="14066" y="21353"/>
                </a:cubicBezTo>
                <a:cubicBezTo>
                  <a:pt x="14397" y="21137"/>
                  <a:pt x="14441" y="20331"/>
                  <a:pt x="14441" y="14860"/>
                </a:cubicBezTo>
                <a:cubicBezTo>
                  <a:pt x="14441" y="10032"/>
                  <a:pt x="14514" y="8587"/>
                  <a:pt x="14747" y="8493"/>
                </a:cubicBezTo>
                <a:cubicBezTo>
                  <a:pt x="14912" y="8426"/>
                  <a:pt x="16416" y="8342"/>
                  <a:pt x="18093" y="8308"/>
                </a:cubicBezTo>
                <a:cubicBezTo>
                  <a:pt x="21600" y="8236"/>
                  <a:pt x="21417" y="8334"/>
                  <a:pt x="21423" y="6542"/>
                </a:cubicBezTo>
                <a:cubicBezTo>
                  <a:pt x="21426" y="5366"/>
                  <a:pt x="21096" y="4605"/>
                  <a:pt x="20506" y="4423"/>
                </a:cubicBezTo>
                <a:cubicBezTo>
                  <a:pt x="20283" y="4354"/>
                  <a:pt x="18859" y="4260"/>
                  <a:pt x="17337" y="4213"/>
                </a:cubicBezTo>
                <a:lnTo>
                  <a:pt x="14564" y="4130"/>
                </a:lnTo>
                <a:lnTo>
                  <a:pt x="14441" y="2430"/>
                </a:lnTo>
                <a:cubicBezTo>
                  <a:pt x="14323" y="769"/>
                  <a:pt x="14310" y="722"/>
                  <a:pt x="13604" y="353"/>
                </a:cubicBezTo>
                <a:cubicBezTo>
                  <a:pt x="13098" y="87"/>
                  <a:pt x="12848" y="7"/>
                  <a:pt x="11760" y="0"/>
                </a:cubicBez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715"/>
                                        </p:tgtEl>
                                        <p:attrNameLst>
                                          <p:attrName>style.visibility</p:attrName>
                                        </p:attrNameLst>
                                      </p:cBhvr>
                                      <p:to>
                                        <p:strVal val="visible"/>
                                      </p:to>
                                    </p:set>
                                    <p:animEffect filter="wipe(left)" transition="in">
                                      <p:cBhvr>
                                        <p:cTn id="7" dur="1000"/>
                                        <p:tgtEl>
                                          <p:spTgt spid="715"/>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701"/>
                                        </p:tgtEl>
                                        <p:attrNameLst>
                                          <p:attrName>style.visibility</p:attrName>
                                        </p:attrNameLst>
                                      </p:cBhvr>
                                      <p:to>
                                        <p:strVal val="visible"/>
                                      </p:to>
                                    </p:set>
                                    <p:animEffect filter="wipe(left)" transition="in">
                                      <p:cBhvr>
                                        <p:cTn id="11" dur="1000"/>
                                        <p:tgtEl>
                                          <p:spTgt spid="701"/>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716"/>
                                        </p:tgtEl>
                                        <p:attrNameLst>
                                          <p:attrName>style.visibility</p:attrName>
                                        </p:attrNameLst>
                                      </p:cBhvr>
                                      <p:to>
                                        <p:strVal val="visible"/>
                                      </p:to>
                                    </p:set>
                                    <p:animEffect filter="wipe(left)" transition="in">
                                      <p:cBhvr>
                                        <p:cTn id="15" dur="1000"/>
                                        <p:tgtEl>
                                          <p:spTgt spid="716"/>
                                        </p:tgtEl>
                                      </p:cBhvr>
                                    </p:animEffect>
                                  </p:childTnLst>
                                </p:cTn>
                              </p:par>
                            </p:childTnLst>
                          </p:cTn>
                        </p:par>
                        <p:par>
                          <p:cTn id="16" fill="hold">
                            <p:stCondLst>
                              <p:cond delay="3000"/>
                            </p:stCondLst>
                            <p:childTnLst>
                              <p:par>
                                <p:cTn id="17" presetClass="entr" nodeType="afterEffect" presetSubtype="8" presetID="22" grpId="4" fill="hold">
                                  <p:stCondLst>
                                    <p:cond delay="0"/>
                                  </p:stCondLst>
                                  <p:iterate type="el" backwards="0">
                                    <p:tmAbs val="0"/>
                                  </p:iterate>
                                  <p:childTnLst>
                                    <p:set>
                                      <p:cBhvr>
                                        <p:cTn id="18" fill="hold"/>
                                        <p:tgtEl>
                                          <p:spTgt spid="694"/>
                                        </p:tgtEl>
                                        <p:attrNameLst>
                                          <p:attrName>style.visibility</p:attrName>
                                        </p:attrNameLst>
                                      </p:cBhvr>
                                      <p:to>
                                        <p:strVal val="visible"/>
                                      </p:to>
                                    </p:set>
                                    <p:animEffect filter="wipe(left)" transition="in">
                                      <p:cBhvr>
                                        <p:cTn id="19" dur="10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1" grpId="2"/>
      <p:bldP build="whole" bldLvl="1" animBg="1" rev="0" advAuto="0" spid="694" grpId="4"/>
      <p:bldP build="whole" bldLvl="1" animBg="1" rev="0" advAuto="0" spid="715" grpId="1"/>
      <p:bldP build="whole" bldLvl="1" animBg="1" rev="0" advAuto="0" spid="716" grpId="3"/>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Rectangle"/>
          <p:cNvSpPr/>
          <p:nvPr/>
        </p:nvSpPr>
        <p:spPr>
          <a:xfrm>
            <a:off x="10282906" y="-100859"/>
            <a:ext cx="14451347" cy="13917718"/>
          </a:xfrm>
          <a:prstGeom prst="rect">
            <a:avLst/>
          </a:prstGeom>
          <a:solidFill>
            <a:schemeClr val="accent1">
              <a:hueOff val="-42304"/>
              <a:satOff val="23749"/>
              <a:lumOff val="-45745"/>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pic>
        <p:nvPicPr>
          <p:cNvPr id="720" name="moses-2628535_1920.jpg" descr="moses-2628535_1920.jpg"/>
          <p:cNvPicPr>
            <a:picLocks noChangeAspect="1"/>
          </p:cNvPicPr>
          <p:nvPr>
            <p:ph type="pic" idx="21"/>
          </p:nvPr>
        </p:nvPicPr>
        <p:blipFill>
          <a:blip r:embed="rId3">
            <a:extLst/>
          </a:blip>
          <a:srcRect l="0" t="7812" r="25625" b="7812"/>
          <a:stretch>
            <a:fillRect/>
          </a:stretch>
        </p:blipFill>
        <p:spPr>
          <a:xfrm>
            <a:off x="-7841461" y="0"/>
            <a:ext cx="18135439" cy="13716000"/>
          </a:xfrm>
          <a:prstGeom prst="rect">
            <a:avLst/>
          </a:prstGeom>
        </p:spPr>
      </p:pic>
      <p:sp>
        <p:nvSpPr>
          <p:cNvPr id="721" name="Rounded Rectangle"/>
          <p:cNvSpPr/>
          <p:nvPr/>
        </p:nvSpPr>
        <p:spPr>
          <a:xfrm>
            <a:off x="10882817" y="407621"/>
            <a:ext cx="12847178" cy="12900758"/>
          </a:xfrm>
          <a:prstGeom prst="roundRect">
            <a:avLst>
              <a:gd name="adj" fmla="val 1483"/>
            </a:avLst>
          </a:prstGeom>
          <a:solidFill>
            <a:srgbClr val="FFFFFF">
              <a:alpha val="45832"/>
            </a:srgbClr>
          </a:solidFill>
          <a:ln w="38100">
            <a:solidFill>
              <a:srgbClr val="FFFFFF">
                <a:alpha val="45832"/>
              </a:srgbClr>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22" name="El Pacto MOSAICO"/>
          <p:cNvSpPr txBox="1"/>
          <p:nvPr/>
        </p:nvSpPr>
        <p:spPr>
          <a:xfrm>
            <a:off x="10882817" y="726668"/>
            <a:ext cx="1284717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spc="-97" sz="9700">
                <a:solidFill>
                  <a:srgbClr val="FFFFFF"/>
                </a:solidFill>
                <a:latin typeface="Calibri"/>
                <a:ea typeface="Calibri"/>
                <a:cs typeface="Calibri"/>
                <a:sym typeface="Calibri"/>
              </a:defRPr>
            </a:lvl1pPr>
          </a:lstStyle>
          <a:p>
            <a:pPr/>
            <a:r>
              <a:t>El Pacto MOSAICO</a:t>
            </a:r>
          </a:p>
        </p:txBody>
      </p:sp>
      <p:sp>
        <p:nvSpPr>
          <p:cNvPr id="723" name="Line"/>
          <p:cNvSpPr/>
          <p:nvPr/>
        </p:nvSpPr>
        <p:spPr>
          <a:xfrm>
            <a:off x="11550218" y="2266670"/>
            <a:ext cx="11512376" cy="1"/>
          </a:xfrm>
          <a:prstGeom prst="line">
            <a:avLst/>
          </a:prstGeom>
          <a:ln w="38100">
            <a:solidFill>
              <a:srgbClr val="D6DCCF"/>
            </a:solidFill>
            <a:miter lim="400000"/>
          </a:ln>
        </p:spPr>
        <p:txBody>
          <a:bodyPr lIns="50800" tIns="50800" rIns="50800" bIns="50800" anchor="ctr"/>
          <a:lstStyle/>
          <a:p>
            <a:pPr/>
          </a:p>
        </p:txBody>
      </p:sp>
      <p:sp>
        <p:nvSpPr>
          <p:cNvPr id="724" name="Line"/>
          <p:cNvSpPr/>
          <p:nvPr/>
        </p:nvSpPr>
        <p:spPr>
          <a:xfrm>
            <a:off x="11550218" y="771810"/>
            <a:ext cx="11512376" cy="1"/>
          </a:xfrm>
          <a:prstGeom prst="line">
            <a:avLst/>
          </a:prstGeom>
          <a:ln w="38100">
            <a:solidFill>
              <a:srgbClr val="D6DCCF"/>
            </a:solidFill>
            <a:miter lim="400000"/>
          </a:ln>
        </p:spPr>
        <p:txBody>
          <a:bodyPr lIns="50800" tIns="50800" rIns="50800" bIns="50800" anchor="ctr"/>
          <a:lstStyle/>
          <a:p>
            <a:pPr/>
          </a:p>
        </p:txBody>
      </p:sp>
      <p:sp>
        <p:nvSpPr>
          <p:cNvPr id="725" name="Condicional…"/>
          <p:cNvSpPr txBox="1"/>
          <p:nvPr/>
        </p:nvSpPr>
        <p:spPr>
          <a:xfrm>
            <a:off x="11598516" y="4956606"/>
            <a:ext cx="3306776" cy="3802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457200">
              <a:buClr>
                <a:schemeClr val="accent1"/>
              </a:buClr>
              <a:buSzPct val="100000"/>
              <a:buChar char="•"/>
            </a:pPr>
            <a:r>
              <a:t>Condicional</a:t>
            </a:r>
          </a:p>
          <a:p>
            <a:pPr marL="457200" indent="-457200">
              <a:buClr>
                <a:schemeClr val="accent1"/>
              </a:buClr>
              <a:buSzPct val="100000"/>
              <a:buChar char="•"/>
            </a:pPr>
            <a:r>
              <a:t>Bilateral</a:t>
            </a:r>
          </a:p>
          <a:p>
            <a:pPr marL="457200" indent="-457200">
              <a:buClr>
                <a:schemeClr val="accent1"/>
              </a:buClr>
              <a:buSzPct val="100000"/>
              <a:buChar char="•"/>
            </a:pPr>
            <a:r>
              <a:t>Temporal</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6E0EC"/>
        </a:solidFill>
      </p:bgPr>
    </p:bg>
    <p:spTree>
      <p:nvGrpSpPr>
        <p:cNvPr id="1" name=""/>
        <p:cNvGrpSpPr/>
        <p:nvPr/>
      </p:nvGrpSpPr>
      <p:grpSpPr>
        <a:xfrm>
          <a:off x="0" y="0"/>
          <a:ext cx="0" cy="0"/>
          <a:chOff x="0" y="0"/>
          <a:chExt cx="0" cy="0"/>
        </a:xfrm>
      </p:grpSpPr>
      <p:sp>
        <p:nvSpPr>
          <p:cNvPr id="729" name="Title 1"/>
          <p:cNvSpPr txBox="1"/>
          <p:nvPr>
            <p:ph type="title"/>
          </p:nvPr>
        </p:nvSpPr>
        <p:spPr>
          <a:xfrm>
            <a:off x="0" y="2"/>
            <a:ext cx="24384000" cy="2438401"/>
          </a:xfrm>
          <a:prstGeom prst="rect">
            <a:avLst/>
          </a:prstGeom>
          <a:solidFill>
            <a:schemeClr val="accent3"/>
          </a:solidFill>
        </p:spPr>
        <p:txBody>
          <a:bodyPr/>
          <a:lstStyle/>
          <a:p>
            <a:pPr defTabSz="584200">
              <a:defRPr b="1" cap="all" spc="486" sz="8100">
                <a:latin typeface="Founders Grotesk Condensed"/>
                <a:ea typeface="Founders Grotesk Condensed"/>
                <a:cs typeface="Founders Grotesk Condensed"/>
                <a:sym typeface="Founders Grotesk Condensed"/>
              </a:defRPr>
            </a:pPr>
            <a:r>
              <a:t>El Pacto</a:t>
            </a:r>
            <a:r>
              <a:rPr b="0">
                <a:latin typeface="Calibri"/>
                <a:ea typeface="Calibri"/>
                <a:cs typeface="Calibri"/>
                <a:sym typeface="Calibri"/>
              </a:rPr>
              <a:t> </a:t>
            </a:r>
            <a:r>
              <a:t>Davídico</a:t>
            </a:r>
          </a:p>
        </p:txBody>
      </p:sp>
      <p:sp>
        <p:nvSpPr>
          <p:cNvPr id="730" name="Rectangle 3"/>
          <p:cNvSpPr txBox="1"/>
          <p:nvPr/>
        </p:nvSpPr>
        <p:spPr>
          <a:xfrm>
            <a:off x="767299" y="2438400"/>
            <a:ext cx="22816269" cy="6350635"/>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685800" indent="-685800" defTabSz="1828800">
              <a:lnSpc>
                <a:spcPct val="115000"/>
              </a:lnSpc>
              <a:spcBef>
                <a:spcPts val="0"/>
              </a:spcBef>
              <a:buSzPct val="100000"/>
              <a:buChar char="▪"/>
              <a:defRPr spc="0" sz="4800">
                <a:latin typeface="Calibri"/>
                <a:ea typeface="Calibri"/>
                <a:cs typeface="Calibri"/>
                <a:sym typeface="Calibri"/>
              </a:defRPr>
            </a:pPr>
            <a:r>
              <a:t>Promete una </a:t>
            </a:r>
            <a:r>
              <a:rPr b="1" u="sng"/>
              <a:t>dinastía</a:t>
            </a:r>
            <a:r>
              <a:t> eterna a través del linaje del rey David. </a:t>
            </a:r>
            <a:r>
              <a:rPr i="1"/>
              <a:t>2 Samuel 7:16.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Asegura el reino eterno y un </a:t>
            </a:r>
            <a:r>
              <a:rPr b="1" u="sng"/>
              <a:t>descendiente</a:t>
            </a:r>
            <a:r>
              <a:t> para reinar en el trono de David para siempre. </a:t>
            </a:r>
            <a:r>
              <a:rPr i="1"/>
              <a:t>2 Samuel 7:11-17.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Confirma la dinastía Davídica a través de </a:t>
            </a:r>
            <a:r>
              <a:rPr b="1" u="sng"/>
              <a:t>Salomón</a:t>
            </a:r>
            <a:r>
              <a:t>. </a:t>
            </a:r>
            <a:r>
              <a:rPr i="1"/>
              <a:t>1 Crónicas 17:10-15.</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Garantiza el cumplimiento en la persona del </a:t>
            </a:r>
            <a:r>
              <a:rPr b="1" u="sng"/>
              <a:t>Mesías</a:t>
            </a:r>
            <a:r>
              <a:t>. </a:t>
            </a:r>
            <a:r>
              <a:rPr i="1"/>
              <a:t>Salmos 45:6-7.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En última instancia se cumplirá en el </a:t>
            </a:r>
            <a:r>
              <a:rPr b="1" u="sng"/>
              <a:t>Reino</a:t>
            </a:r>
            <a:r>
              <a:t> Mesiánico. </a:t>
            </a:r>
            <a:r>
              <a:rPr i="1"/>
              <a:t>Jeremías 23:5-6.</a:t>
            </a:r>
            <a:r>
              <a:rPr b="1" i="1"/>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730">
                                            <p:bg/>
                                          </p:spTgt>
                                        </p:tgtEl>
                                        <p:attrNameLst>
                                          <p:attrName>style.visibility</p:attrName>
                                        </p:attrNameLst>
                                      </p:cBhvr>
                                      <p:to>
                                        <p:strVal val="visible"/>
                                      </p:to>
                                    </p:set>
                                    <p:anim calcmode="lin" valueType="num">
                                      <p:cBhvr>
                                        <p:cTn id="7" dur="1000" fill="hold"/>
                                        <p:tgtEl>
                                          <p:spTgt spid="730">
                                            <p:bg/>
                                          </p:spTgt>
                                        </p:tgtEl>
                                        <p:attrNameLst>
                                          <p:attrName>ppt_x</p:attrName>
                                        </p:attrNameLst>
                                      </p:cBhvr>
                                      <p:tavLst>
                                        <p:tav tm="0">
                                          <p:val>
                                            <p:strVal val="#ppt_x"/>
                                          </p:val>
                                        </p:tav>
                                        <p:tav tm="100000">
                                          <p:val>
                                            <p:strVal val="#ppt_x"/>
                                          </p:val>
                                        </p:tav>
                                      </p:tavLst>
                                    </p:anim>
                                    <p:anim calcmode="lin" valueType="num">
                                      <p:cBhvr>
                                        <p:cTn id="8" dur="1000" fill="hold"/>
                                        <p:tgtEl>
                                          <p:spTgt spid="730">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730">
                                            <p:txEl>
                                              <p:pRg st="0" end="0"/>
                                            </p:txEl>
                                          </p:spTgt>
                                        </p:tgtEl>
                                        <p:attrNameLst>
                                          <p:attrName>style.visibility</p:attrName>
                                        </p:attrNameLst>
                                      </p:cBhvr>
                                      <p:to>
                                        <p:strVal val="visible"/>
                                      </p:to>
                                    </p:set>
                                    <p:anim calcmode="lin" valueType="num">
                                      <p:cBhvr>
                                        <p:cTn id="11" dur="1000" fill="hold"/>
                                        <p:tgtEl>
                                          <p:spTgt spid="730">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730">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4" presetID="2" grpId="1" fill="hold">
                                  <p:stCondLst>
                                    <p:cond delay="0"/>
                                  </p:stCondLst>
                                  <p:iterate type="el" backwards="0">
                                    <p:tmAbs val="0"/>
                                  </p:iterate>
                                  <p:childTnLst>
                                    <p:set>
                                      <p:cBhvr>
                                        <p:cTn id="15" fill="hold"/>
                                        <p:tgtEl>
                                          <p:spTgt spid="730">
                                            <p:txEl>
                                              <p:pRg st="1" end="1"/>
                                            </p:txEl>
                                          </p:spTgt>
                                        </p:tgtEl>
                                        <p:attrNameLst>
                                          <p:attrName>style.visibility</p:attrName>
                                        </p:attrNameLst>
                                      </p:cBhvr>
                                      <p:to>
                                        <p:strVal val="visible"/>
                                      </p:to>
                                    </p:set>
                                    <p:anim calcmode="lin" valueType="num">
                                      <p:cBhvr>
                                        <p:cTn id="16" dur="1000" fill="hold"/>
                                        <p:tgtEl>
                                          <p:spTgt spid="730">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7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 grpId="1" fill="hold">
                                  <p:stCondLst>
                                    <p:cond delay="0"/>
                                  </p:stCondLst>
                                  <p:iterate type="el" backwards="0">
                                    <p:tmAbs val="0"/>
                                  </p:iterate>
                                  <p:childTnLst>
                                    <p:set>
                                      <p:cBhvr>
                                        <p:cTn id="21" fill="hold"/>
                                        <p:tgtEl>
                                          <p:spTgt spid="730">
                                            <p:txEl>
                                              <p:pRg st="2" end="2"/>
                                            </p:txEl>
                                          </p:spTgt>
                                        </p:tgtEl>
                                        <p:attrNameLst>
                                          <p:attrName>style.visibility</p:attrName>
                                        </p:attrNameLst>
                                      </p:cBhvr>
                                      <p:to>
                                        <p:strVal val="visible"/>
                                      </p:to>
                                    </p:set>
                                    <p:anim calcmode="lin" valueType="num">
                                      <p:cBhvr>
                                        <p:cTn id="22" dur="1000" fill="hold"/>
                                        <p:tgtEl>
                                          <p:spTgt spid="73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30">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Class="entr" nodeType="afterEffect" presetSubtype="4" presetID="2" grpId="1" fill="hold">
                                  <p:stCondLst>
                                    <p:cond delay="0"/>
                                  </p:stCondLst>
                                  <p:iterate type="el" backwards="0">
                                    <p:tmAbs val="0"/>
                                  </p:iterate>
                                  <p:childTnLst>
                                    <p:set>
                                      <p:cBhvr>
                                        <p:cTn id="26" fill="hold"/>
                                        <p:tgtEl>
                                          <p:spTgt spid="730">
                                            <p:txEl>
                                              <p:pRg st="3" end="3"/>
                                            </p:txEl>
                                          </p:spTgt>
                                        </p:tgtEl>
                                        <p:attrNameLst>
                                          <p:attrName>style.visibility</p:attrName>
                                        </p:attrNameLst>
                                      </p:cBhvr>
                                      <p:to>
                                        <p:strVal val="visible"/>
                                      </p:to>
                                    </p:set>
                                    <p:anim calcmode="lin" valueType="num">
                                      <p:cBhvr>
                                        <p:cTn id="27" dur="1000" fill="hold"/>
                                        <p:tgtEl>
                                          <p:spTgt spid="730">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7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4" presetID="2" grpId="1" fill="hold">
                                  <p:stCondLst>
                                    <p:cond delay="0"/>
                                  </p:stCondLst>
                                  <p:iterate type="el" backwards="0">
                                    <p:tmAbs val="0"/>
                                  </p:iterate>
                                  <p:childTnLst>
                                    <p:set>
                                      <p:cBhvr>
                                        <p:cTn id="32" fill="hold"/>
                                        <p:tgtEl>
                                          <p:spTgt spid="730">
                                            <p:txEl>
                                              <p:pRg st="4" end="4"/>
                                            </p:txEl>
                                          </p:spTgt>
                                        </p:tgtEl>
                                        <p:attrNameLst>
                                          <p:attrName>style.visibility</p:attrName>
                                        </p:attrNameLst>
                                      </p:cBhvr>
                                      <p:to>
                                        <p:strVal val="visible"/>
                                      </p:to>
                                    </p:set>
                                    <p:anim calcmode="lin" valueType="num">
                                      <p:cBhvr>
                                        <p:cTn id="33" dur="1000" fill="hold"/>
                                        <p:tgtEl>
                                          <p:spTgt spid="730">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30">
                                            <p:txEl>
                                              <p:pRg st="4" end="4"/>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Class="entr" nodeType="afterEffect" presetSubtype="4" presetID="2" grpId="1" fill="hold">
                                  <p:stCondLst>
                                    <p:cond delay="0"/>
                                  </p:stCondLst>
                                  <p:iterate type="el" backwards="0">
                                    <p:tmAbs val="0"/>
                                  </p:iterate>
                                  <p:childTnLst>
                                    <p:set>
                                      <p:cBhvr>
                                        <p:cTn id="37" fill="hold"/>
                                        <p:tgtEl>
                                          <p:spTgt spid="730">
                                            <p:txEl>
                                              <p:pRg st="5" end="5"/>
                                            </p:txEl>
                                          </p:spTgt>
                                        </p:tgtEl>
                                        <p:attrNameLst>
                                          <p:attrName>style.visibility</p:attrName>
                                        </p:attrNameLst>
                                      </p:cBhvr>
                                      <p:to>
                                        <p:strVal val="visible"/>
                                      </p:to>
                                    </p:set>
                                    <p:anim calcmode="lin" valueType="num">
                                      <p:cBhvr>
                                        <p:cTn id="38" dur="1000" fill="hold"/>
                                        <p:tgtEl>
                                          <p:spTgt spid="730">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73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4" presetID="2" grpId="1" fill="hold">
                                  <p:stCondLst>
                                    <p:cond delay="0"/>
                                  </p:stCondLst>
                                  <p:iterate type="el" backwards="0">
                                    <p:tmAbs val="0"/>
                                  </p:iterate>
                                  <p:childTnLst>
                                    <p:set>
                                      <p:cBhvr>
                                        <p:cTn id="43" fill="hold"/>
                                        <p:tgtEl>
                                          <p:spTgt spid="730">
                                            <p:txEl>
                                              <p:pRg st="6" end="6"/>
                                            </p:txEl>
                                          </p:spTgt>
                                        </p:tgtEl>
                                        <p:attrNameLst>
                                          <p:attrName>style.visibility</p:attrName>
                                        </p:attrNameLst>
                                      </p:cBhvr>
                                      <p:to>
                                        <p:strVal val="visible"/>
                                      </p:to>
                                    </p:set>
                                    <p:anim calcmode="lin" valueType="num">
                                      <p:cBhvr>
                                        <p:cTn id="44" dur="1000" fill="hold"/>
                                        <p:tgtEl>
                                          <p:spTgt spid="730">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730">
                                            <p:txEl>
                                              <p:pRg st="6" end="6"/>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000"/>
                            </p:stCondLst>
                            <p:childTnLst>
                              <p:par>
                                <p:cTn id="47" presetClass="entr" nodeType="afterEffect" presetSubtype="4" presetID="2" grpId="1" fill="hold">
                                  <p:stCondLst>
                                    <p:cond delay="0"/>
                                  </p:stCondLst>
                                  <p:iterate type="el" backwards="0">
                                    <p:tmAbs val="0"/>
                                  </p:iterate>
                                  <p:childTnLst>
                                    <p:set>
                                      <p:cBhvr>
                                        <p:cTn id="48" fill="hold"/>
                                        <p:tgtEl>
                                          <p:spTgt spid="730">
                                            <p:txEl>
                                              <p:pRg st="7" end="7"/>
                                            </p:txEl>
                                          </p:spTgt>
                                        </p:tgtEl>
                                        <p:attrNameLst>
                                          <p:attrName>style.visibility</p:attrName>
                                        </p:attrNameLst>
                                      </p:cBhvr>
                                      <p:to>
                                        <p:strVal val="visible"/>
                                      </p:to>
                                    </p:set>
                                    <p:anim calcmode="lin" valueType="num">
                                      <p:cBhvr>
                                        <p:cTn id="49" dur="1000" fill="hold"/>
                                        <p:tgtEl>
                                          <p:spTgt spid="730">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73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4" presetID="2" grpId="1" fill="hold">
                                  <p:stCondLst>
                                    <p:cond delay="0"/>
                                  </p:stCondLst>
                                  <p:iterate type="el" backwards="0">
                                    <p:tmAbs val="0"/>
                                  </p:iterate>
                                  <p:childTnLst>
                                    <p:set>
                                      <p:cBhvr>
                                        <p:cTn id="54" fill="hold"/>
                                        <p:tgtEl>
                                          <p:spTgt spid="730">
                                            <p:txEl>
                                              <p:pRg st="8" end="8"/>
                                            </p:txEl>
                                          </p:spTgt>
                                        </p:tgtEl>
                                        <p:attrNameLst>
                                          <p:attrName>style.visibility</p:attrName>
                                        </p:attrNameLst>
                                      </p:cBhvr>
                                      <p:to>
                                        <p:strVal val="visible"/>
                                      </p:to>
                                    </p:set>
                                    <p:anim calcmode="lin" valueType="num">
                                      <p:cBhvr>
                                        <p:cTn id="55" dur="1000" fill="hold"/>
                                        <p:tgtEl>
                                          <p:spTgt spid="730">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73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730"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2" name="flag-186476_1280.jpg" descr="flag-186476_1280.jpg"/>
          <p:cNvPicPr>
            <a:picLocks noChangeAspect="1"/>
          </p:cNvPicPr>
          <p:nvPr>
            <p:ph type="pic" idx="21"/>
          </p:nvPr>
        </p:nvPicPr>
        <p:blipFill>
          <a:blip r:embed="rId2">
            <a:extLst/>
          </a:blip>
          <a:srcRect l="0" t="0" r="0" b="0"/>
          <a:stretch>
            <a:fillRect/>
          </a:stretch>
        </p:blipFill>
        <p:spPr>
          <a:xfrm>
            <a:off x="0" y="0"/>
            <a:ext cx="24384000" cy="13716000"/>
          </a:xfrm>
          <a:prstGeom prst="rect">
            <a:avLst/>
          </a:prstGeom>
        </p:spPr>
      </p:pic>
      <p:sp>
        <p:nvSpPr>
          <p:cNvPr id="733" name="Rounded Rectangle"/>
          <p:cNvSpPr/>
          <p:nvPr/>
        </p:nvSpPr>
        <p:spPr>
          <a:xfrm>
            <a:off x="5447307" y="367655"/>
            <a:ext cx="13489386" cy="2123283"/>
          </a:xfrm>
          <a:prstGeom prst="roundRect">
            <a:avLst>
              <a:gd name="adj" fmla="val 8972"/>
            </a:avLst>
          </a:prstGeom>
          <a:solidFill>
            <a:srgbClr val="FFFFFF">
              <a:alpha val="38262"/>
            </a:srgb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34" name="El Pacto INMOBILIARIO"/>
          <p:cNvSpPr txBox="1"/>
          <p:nvPr/>
        </p:nvSpPr>
        <p:spPr>
          <a:xfrm>
            <a:off x="5768411" y="629196"/>
            <a:ext cx="1284717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spc="-97" sz="9700">
                <a:latin typeface="Calibri"/>
                <a:ea typeface="Calibri"/>
                <a:cs typeface="Calibri"/>
                <a:sym typeface="Calibri"/>
              </a:defRPr>
            </a:lvl1pPr>
          </a:lstStyle>
          <a:p>
            <a:pPr/>
            <a:r>
              <a:t>El Pacto INMOBILIARIO</a:t>
            </a:r>
          </a:p>
        </p:txBody>
      </p:sp>
      <p:sp>
        <p:nvSpPr>
          <p:cNvPr id="735" name="Line"/>
          <p:cNvSpPr/>
          <p:nvPr/>
        </p:nvSpPr>
        <p:spPr>
          <a:xfrm>
            <a:off x="6435812" y="2169198"/>
            <a:ext cx="11512376" cy="1"/>
          </a:xfrm>
          <a:prstGeom prst="line">
            <a:avLst/>
          </a:prstGeom>
          <a:ln w="38100">
            <a:solidFill>
              <a:srgbClr val="555952"/>
            </a:solidFill>
            <a:miter lim="400000"/>
          </a:ln>
        </p:spPr>
        <p:txBody>
          <a:bodyPr lIns="50800" tIns="50800" rIns="50800" bIns="50800" anchor="ctr"/>
          <a:lstStyle/>
          <a:p>
            <a:pPr/>
          </a:p>
        </p:txBody>
      </p:sp>
      <p:sp>
        <p:nvSpPr>
          <p:cNvPr id="736" name="Line"/>
          <p:cNvSpPr/>
          <p:nvPr/>
        </p:nvSpPr>
        <p:spPr>
          <a:xfrm>
            <a:off x="6435812" y="674338"/>
            <a:ext cx="11512376" cy="1"/>
          </a:xfrm>
          <a:prstGeom prst="line">
            <a:avLst/>
          </a:prstGeom>
          <a:ln w="38100">
            <a:solidFill>
              <a:srgbClr val="555952"/>
            </a:solidFill>
            <a:miter lim="400000"/>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DD9C3"/>
        </a:solidFill>
      </p:bgPr>
    </p:bg>
    <p:spTree>
      <p:nvGrpSpPr>
        <p:cNvPr id="1" name=""/>
        <p:cNvGrpSpPr/>
        <p:nvPr/>
      </p:nvGrpSpPr>
      <p:grpSpPr>
        <a:xfrm>
          <a:off x="0" y="0"/>
          <a:ext cx="0" cy="0"/>
          <a:chOff x="0" y="0"/>
          <a:chExt cx="0" cy="0"/>
        </a:xfrm>
      </p:grpSpPr>
      <p:sp>
        <p:nvSpPr>
          <p:cNvPr id="738" name="Title 1"/>
          <p:cNvSpPr txBox="1"/>
          <p:nvPr>
            <p:ph type="title"/>
          </p:nvPr>
        </p:nvSpPr>
        <p:spPr>
          <a:xfrm>
            <a:off x="0" y="0"/>
            <a:ext cx="24384000" cy="2438400"/>
          </a:xfrm>
          <a:prstGeom prst="rect">
            <a:avLst/>
          </a:prstGeom>
          <a:solidFill>
            <a:srgbClr val="A1A99E"/>
          </a:solidFill>
        </p:spPr>
        <p:txBody>
          <a:bodyPr/>
          <a:lstStyle/>
          <a:p>
            <a:pPr defTabSz="584200">
              <a:defRPr b="1" cap="all" spc="486" sz="8100">
                <a:solidFill>
                  <a:srgbClr val="FFFFFF"/>
                </a:solidFill>
                <a:latin typeface="Founders Grotesk Condensed"/>
                <a:ea typeface="Founders Grotesk Condensed"/>
                <a:cs typeface="Founders Grotesk Condensed"/>
                <a:sym typeface="Founders Grotesk Condensed"/>
              </a:defRPr>
            </a:pPr>
            <a:r>
              <a:t>El Pacto</a:t>
            </a:r>
            <a:r>
              <a:rPr b="0">
                <a:latin typeface="Calibri"/>
                <a:ea typeface="Calibri"/>
                <a:cs typeface="Calibri"/>
                <a:sym typeface="Calibri"/>
              </a:rPr>
              <a:t> </a:t>
            </a:r>
            <a:r>
              <a:t>Inmobiliario</a:t>
            </a:r>
          </a:p>
        </p:txBody>
      </p:sp>
      <p:sp>
        <p:nvSpPr>
          <p:cNvPr id="739" name="Rectangle 3"/>
          <p:cNvSpPr txBox="1"/>
          <p:nvPr/>
        </p:nvSpPr>
        <p:spPr>
          <a:xfrm>
            <a:off x="979713" y="2438400"/>
            <a:ext cx="22337487" cy="893572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685800" indent="-685800" defTabSz="1828800">
              <a:lnSpc>
                <a:spcPct val="115000"/>
              </a:lnSpc>
              <a:spcBef>
                <a:spcPts val="0"/>
              </a:spcBef>
              <a:buSzPct val="100000"/>
              <a:buChar char="▪"/>
              <a:defRPr spc="0" sz="4800">
                <a:latin typeface="Calibri"/>
                <a:ea typeface="Calibri"/>
                <a:cs typeface="Calibri"/>
                <a:sym typeface="Calibri"/>
              </a:defRPr>
            </a:pPr>
            <a:r>
              <a:t>Proporciona un hogar permanente para los descendientes de Abraham, Isaac y Jacob (la nación de Israel). </a:t>
            </a:r>
            <a:r>
              <a:rPr i="1"/>
              <a:t>Deuteronomio 30:1-20.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Garantiza la propiedad de la tierra a pesar de los fracasos de Israel. </a:t>
            </a:r>
            <a:r>
              <a:rPr i="1"/>
              <a:t>Deuteronomio 30:3.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Ata la bendición en la tierra a la obediencia de Israel. </a:t>
            </a:r>
            <a:r>
              <a:rPr i="1"/>
              <a:t>Deuteronomio 30:20.</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Predice la remoción temporal de Israel con el posterior retorno a la tierra. </a:t>
            </a:r>
            <a:r>
              <a:rPr i="1"/>
              <a:t>Deuteronomio 30:3-5.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Asegura la restauración de Israel y la bendición durante el Reino Mesiánico. </a:t>
            </a:r>
            <a:r>
              <a:rPr i="1"/>
              <a:t>Deuteronomio 30:6-9.</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739">
                                            <p:bg/>
                                          </p:spTgt>
                                        </p:tgtEl>
                                        <p:attrNameLst>
                                          <p:attrName>style.visibility</p:attrName>
                                        </p:attrNameLst>
                                      </p:cBhvr>
                                      <p:to>
                                        <p:strVal val="visible"/>
                                      </p:to>
                                    </p:set>
                                    <p:anim calcmode="lin" valueType="num">
                                      <p:cBhvr>
                                        <p:cTn id="7" dur="1000" fill="hold"/>
                                        <p:tgtEl>
                                          <p:spTgt spid="739">
                                            <p:bg/>
                                          </p:spTgt>
                                        </p:tgtEl>
                                        <p:attrNameLst>
                                          <p:attrName>ppt_x</p:attrName>
                                        </p:attrNameLst>
                                      </p:cBhvr>
                                      <p:tavLst>
                                        <p:tav tm="0">
                                          <p:val>
                                            <p:strVal val="#ppt_x"/>
                                          </p:val>
                                        </p:tav>
                                        <p:tav tm="100000">
                                          <p:val>
                                            <p:strVal val="#ppt_x"/>
                                          </p:val>
                                        </p:tav>
                                      </p:tavLst>
                                    </p:anim>
                                    <p:anim calcmode="lin" valueType="num">
                                      <p:cBhvr>
                                        <p:cTn id="8" dur="1000" fill="hold"/>
                                        <p:tgtEl>
                                          <p:spTgt spid="739">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739">
                                            <p:txEl>
                                              <p:pRg st="0" end="0"/>
                                            </p:txEl>
                                          </p:spTgt>
                                        </p:tgtEl>
                                        <p:attrNameLst>
                                          <p:attrName>style.visibility</p:attrName>
                                        </p:attrNameLst>
                                      </p:cBhvr>
                                      <p:to>
                                        <p:strVal val="visible"/>
                                      </p:to>
                                    </p:set>
                                    <p:anim calcmode="lin" valueType="num">
                                      <p:cBhvr>
                                        <p:cTn id="11" dur="1000" fill="hold"/>
                                        <p:tgtEl>
                                          <p:spTgt spid="739">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739">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4" presetID="2" grpId="1" fill="hold">
                                  <p:stCondLst>
                                    <p:cond delay="0"/>
                                  </p:stCondLst>
                                  <p:iterate type="el" backwards="0">
                                    <p:tmAbs val="0"/>
                                  </p:iterate>
                                  <p:childTnLst>
                                    <p:set>
                                      <p:cBhvr>
                                        <p:cTn id="15" fill="hold"/>
                                        <p:tgtEl>
                                          <p:spTgt spid="739">
                                            <p:txEl>
                                              <p:pRg st="1" end="1"/>
                                            </p:txEl>
                                          </p:spTgt>
                                        </p:tgtEl>
                                        <p:attrNameLst>
                                          <p:attrName>style.visibility</p:attrName>
                                        </p:attrNameLst>
                                      </p:cBhvr>
                                      <p:to>
                                        <p:strVal val="visible"/>
                                      </p:to>
                                    </p:set>
                                    <p:anim calcmode="lin" valueType="num">
                                      <p:cBhvr>
                                        <p:cTn id="16" dur="1000" fill="hold"/>
                                        <p:tgtEl>
                                          <p:spTgt spid="739">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7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 grpId="1" fill="hold">
                                  <p:stCondLst>
                                    <p:cond delay="0"/>
                                  </p:stCondLst>
                                  <p:iterate type="el" backwards="0">
                                    <p:tmAbs val="0"/>
                                  </p:iterate>
                                  <p:childTnLst>
                                    <p:set>
                                      <p:cBhvr>
                                        <p:cTn id="21" fill="hold"/>
                                        <p:tgtEl>
                                          <p:spTgt spid="739">
                                            <p:txEl>
                                              <p:pRg st="2" end="2"/>
                                            </p:txEl>
                                          </p:spTgt>
                                        </p:tgtEl>
                                        <p:attrNameLst>
                                          <p:attrName>style.visibility</p:attrName>
                                        </p:attrNameLst>
                                      </p:cBhvr>
                                      <p:to>
                                        <p:strVal val="visible"/>
                                      </p:to>
                                    </p:set>
                                    <p:anim calcmode="lin" valueType="num">
                                      <p:cBhvr>
                                        <p:cTn id="22" dur="1000" fill="hold"/>
                                        <p:tgtEl>
                                          <p:spTgt spid="7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39">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Class="entr" nodeType="afterEffect" presetSubtype="4" presetID="2" grpId="1" fill="hold">
                                  <p:stCondLst>
                                    <p:cond delay="0"/>
                                  </p:stCondLst>
                                  <p:iterate type="el" backwards="0">
                                    <p:tmAbs val="0"/>
                                  </p:iterate>
                                  <p:childTnLst>
                                    <p:set>
                                      <p:cBhvr>
                                        <p:cTn id="26" fill="hold"/>
                                        <p:tgtEl>
                                          <p:spTgt spid="739">
                                            <p:txEl>
                                              <p:pRg st="3" end="3"/>
                                            </p:txEl>
                                          </p:spTgt>
                                        </p:tgtEl>
                                        <p:attrNameLst>
                                          <p:attrName>style.visibility</p:attrName>
                                        </p:attrNameLst>
                                      </p:cBhvr>
                                      <p:to>
                                        <p:strVal val="visible"/>
                                      </p:to>
                                    </p:set>
                                    <p:anim calcmode="lin" valueType="num">
                                      <p:cBhvr>
                                        <p:cTn id="27" dur="1000" fill="hold"/>
                                        <p:tgtEl>
                                          <p:spTgt spid="739">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7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4" presetID="2" grpId="1" fill="hold">
                                  <p:stCondLst>
                                    <p:cond delay="0"/>
                                  </p:stCondLst>
                                  <p:iterate type="el" backwards="0">
                                    <p:tmAbs val="0"/>
                                  </p:iterate>
                                  <p:childTnLst>
                                    <p:set>
                                      <p:cBhvr>
                                        <p:cTn id="32" fill="hold"/>
                                        <p:tgtEl>
                                          <p:spTgt spid="739">
                                            <p:txEl>
                                              <p:pRg st="4" end="4"/>
                                            </p:txEl>
                                          </p:spTgt>
                                        </p:tgtEl>
                                        <p:attrNameLst>
                                          <p:attrName>style.visibility</p:attrName>
                                        </p:attrNameLst>
                                      </p:cBhvr>
                                      <p:to>
                                        <p:strVal val="visible"/>
                                      </p:to>
                                    </p:set>
                                    <p:anim calcmode="lin" valueType="num">
                                      <p:cBhvr>
                                        <p:cTn id="33" dur="1000" fill="hold"/>
                                        <p:tgtEl>
                                          <p:spTgt spid="739">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39">
                                            <p:txEl>
                                              <p:pRg st="4" end="4"/>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Class="entr" nodeType="afterEffect" presetSubtype="4" presetID="2" grpId="1" fill="hold">
                                  <p:stCondLst>
                                    <p:cond delay="0"/>
                                  </p:stCondLst>
                                  <p:iterate type="el" backwards="0">
                                    <p:tmAbs val="0"/>
                                  </p:iterate>
                                  <p:childTnLst>
                                    <p:set>
                                      <p:cBhvr>
                                        <p:cTn id="37" fill="hold"/>
                                        <p:tgtEl>
                                          <p:spTgt spid="739">
                                            <p:txEl>
                                              <p:pRg st="5" end="5"/>
                                            </p:txEl>
                                          </p:spTgt>
                                        </p:tgtEl>
                                        <p:attrNameLst>
                                          <p:attrName>style.visibility</p:attrName>
                                        </p:attrNameLst>
                                      </p:cBhvr>
                                      <p:to>
                                        <p:strVal val="visible"/>
                                      </p:to>
                                    </p:set>
                                    <p:anim calcmode="lin" valueType="num">
                                      <p:cBhvr>
                                        <p:cTn id="38" dur="1000" fill="hold"/>
                                        <p:tgtEl>
                                          <p:spTgt spid="739">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7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4" presetID="2" grpId="1" fill="hold">
                                  <p:stCondLst>
                                    <p:cond delay="0"/>
                                  </p:stCondLst>
                                  <p:iterate type="el" backwards="0">
                                    <p:tmAbs val="0"/>
                                  </p:iterate>
                                  <p:childTnLst>
                                    <p:set>
                                      <p:cBhvr>
                                        <p:cTn id="43" fill="hold"/>
                                        <p:tgtEl>
                                          <p:spTgt spid="739">
                                            <p:txEl>
                                              <p:pRg st="6" end="6"/>
                                            </p:txEl>
                                          </p:spTgt>
                                        </p:tgtEl>
                                        <p:attrNameLst>
                                          <p:attrName>style.visibility</p:attrName>
                                        </p:attrNameLst>
                                      </p:cBhvr>
                                      <p:to>
                                        <p:strVal val="visible"/>
                                      </p:to>
                                    </p:set>
                                    <p:anim calcmode="lin" valueType="num">
                                      <p:cBhvr>
                                        <p:cTn id="44" dur="1000" fill="hold"/>
                                        <p:tgtEl>
                                          <p:spTgt spid="739">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739">
                                            <p:txEl>
                                              <p:pRg st="6" end="6"/>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000"/>
                            </p:stCondLst>
                            <p:childTnLst>
                              <p:par>
                                <p:cTn id="47" presetClass="entr" nodeType="afterEffect" presetSubtype="4" presetID="2" grpId="1" fill="hold">
                                  <p:stCondLst>
                                    <p:cond delay="0"/>
                                  </p:stCondLst>
                                  <p:iterate type="el" backwards="0">
                                    <p:tmAbs val="0"/>
                                  </p:iterate>
                                  <p:childTnLst>
                                    <p:set>
                                      <p:cBhvr>
                                        <p:cTn id="48" fill="hold"/>
                                        <p:tgtEl>
                                          <p:spTgt spid="739">
                                            <p:txEl>
                                              <p:pRg st="7" end="7"/>
                                            </p:txEl>
                                          </p:spTgt>
                                        </p:tgtEl>
                                        <p:attrNameLst>
                                          <p:attrName>style.visibility</p:attrName>
                                        </p:attrNameLst>
                                      </p:cBhvr>
                                      <p:to>
                                        <p:strVal val="visible"/>
                                      </p:to>
                                    </p:set>
                                    <p:anim calcmode="lin" valueType="num">
                                      <p:cBhvr>
                                        <p:cTn id="49" dur="1000" fill="hold"/>
                                        <p:tgtEl>
                                          <p:spTgt spid="739">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7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4" presetID="2" grpId="1" fill="hold">
                                  <p:stCondLst>
                                    <p:cond delay="0"/>
                                  </p:stCondLst>
                                  <p:iterate type="el" backwards="0">
                                    <p:tmAbs val="0"/>
                                  </p:iterate>
                                  <p:childTnLst>
                                    <p:set>
                                      <p:cBhvr>
                                        <p:cTn id="54" fill="hold"/>
                                        <p:tgtEl>
                                          <p:spTgt spid="739">
                                            <p:txEl>
                                              <p:pRg st="8" end="8"/>
                                            </p:txEl>
                                          </p:spTgt>
                                        </p:tgtEl>
                                        <p:attrNameLst>
                                          <p:attrName>style.visibility</p:attrName>
                                        </p:attrNameLst>
                                      </p:cBhvr>
                                      <p:to>
                                        <p:strVal val="visible"/>
                                      </p:to>
                                    </p:set>
                                    <p:anim calcmode="lin" valueType="num">
                                      <p:cBhvr>
                                        <p:cTn id="55" dur="1000" fill="hold"/>
                                        <p:tgtEl>
                                          <p:spTgt spid="739">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73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739"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Rectangle"/>
          <p:cNvSpPr/>
          <p:nvPr/>
        </p:nvSpPr>
        <p:spPr>
          <a:xfrm>
            <a:off x="-508000" y="-364160"/>
            <a:ext cx="26212425"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44" name="Rectangle"/>
          <p:cNvSpPr/>
          <p:nvPr/>
        </p:nvSpPr>
        <p:spPr>
          <a:xfrm>
            <a:off x="1623994" y="10077156"/>
            <a:ext cx="22810736" cy="623757"/>
          </a:xfrm>
          <a:prstGeom prst="rect">
            <a:avLst/>
          </a:prstGeom>
          <a:solidFill>
            <a:schemeClr val="accent4">
              <a:hueOff val="272893"/>
              <a:satOff val="6167"/>
              <a:lumOff val="21491"/>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45" name="Cronograma Bíblico"/>
          <p:cNvSpPr txBox="1"/>
          <p:nvPr/>
        </p:nvSpPr>
        <p:spPr>
          <a:xfrm>
            <a:off x="298486" y="1022348"/>
            <a:ext cx="8550809"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772" name="Group"/>
          <p:cNvGrpSpPr/>
          <p:nvPr/>
        </p:nvGrpSpPr>
        <p:grpSpPr>
          <a:xfrm>
            <a:off x="221764" y="2669194"/>
            <a:ext cx="23674405" cy="1019990"/>
            <a:chOff x="0" y="0"/>
            <a:chExt cx="23674404" cy="1019988"/>
          </a:xfrm>
        </p:grpSpPr>
        <p:sp>
          <p:nvSpPr>
            <p:cNvPr id="746"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47"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48"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49"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50"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51"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52"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53"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54"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55"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56"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57"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58"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59"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60"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761"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762"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763"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764"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765"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766"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767"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768"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769"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770"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771"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773" name="GENESIS"/>
          <p:cNvSpPr/>
          <p:nvPr/>
        </p:nvSpPr>
        <p:spPr>
          <a:xfrm>
            <a:off x="234079" y="2185135"/>
            <a:ext cx="8754333" cy="574998"/>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GENESIS</a:t>
            </a:r>
          </a:p>
        </p:txBody>
      </p:sp>
      <p:sp>
        <p:nvSpPr>
          <p:cNvPr id="774" name="EXODO"/>
          <p:cNvSpPr/>
          <p:nvPr/>
        </p:nvSpPr>
        <p:spPr>
          <a:xfrm>
            <a:off x="7701636" y="2168292"/>
            <a:ext cx="1159297" cy="567880"/>
          </a:xfrm>
          <a:prstGeom prst="rect">
            <a:avLst/>
          </a:pr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EXODO</a:t>
            </a:r>
          </a:p>
        </p:txBody>
      </p:sp>
      <p:sp>
        <p:nvSpPr>
          <p:cNvPr id="775" name="SALMOS"/>
          <p:cNvSpPr/>
          <p:nvPr/>
        </p:nvSpPr>
        <p:spPr>
          <a:xfrm>
            <a:off x="8932155" y="3697524"/>
            <a:ext cx="7515679" cy="574998"/>
          </a:xfrm>
          <a:prstGeom prst="rect">
            <a:avLst/>
          </a:prstGeom>
          <a:solidFill>
            <a:schemeClr val="accent4">
              <a:hueOff val="352432"/>
              <a:satOff val="6167"/>
              <a:lumOff val="-11914"/>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SALMOS</a:t>
            </a:r>
          </a:p>
        </p:txBody>
      </p:sp>
      <p:sp>
        <p:nvSpPr>
          <p:cNvPr id="776" name="1 &amp; 2 Crónicas"/>
          <p:cNvSpPr/>
          <p:nvPr/>
        </p:nvSpPr>
        <p:spPr>
          <a:xfrm>
            <a:off x="10535658" y="1575909"/>
            <a:ext cx="5100730" cy="58769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1 &amp; 2 Crónicas</a:t>
            </a:r>
          </a:p>
        </p:txBody>
      </p:sp>
      <p:sp>
        <p:nvSpPr>
          <p:cNvPr id="777" name="1 &amp; 2 reyes"/>
          <p:cNvSpPr/>
          <p:nvPr/>
        </p:nvSpPr>
        <p:spPr>
          <a:xfrm>
            <a:off x="10954105" y="2146681"/>
            <a:ext cx="5100729" cy="5876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1 &amp; 2 reyes</a:t>
            </a:r>
          </a:p>
        </p:txBody>
      </p:sp>
      <p:sp>
        <p:nvSpPr>
          <p:cNvPr id="778" name="Daniel"/>
          <p:cNvSpPr/>
          <p:nvPr/>
        </p:nvSpPr>
        <p:spPr>
          <a:xfrm rot="15207">
            <a:off x="15652112" y="1571951"/>
            <a:ext cx="876287" cy="595405"/>
          </a:xfrm>
          <a:prstGeom prst="rect">
            <a:avLst/>
          </a:prstGeom>
          <a:solidFill>
            <a:schemeClr val="accent5">
              <a:hueOff val="503731"/>
              <a:lumOff val="709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14" sz="1900">
                <a:latin typeface="Founders Grotesk Condensed"/>
                <a:ea typeface="Founders Grotesk Condensed"/>
                <a:cs typeface="Founders Grotesk Condensed"/>
                <a:sym typeface="Founders Grotesk Condensed"/>
              </a:defRPr>
            </a:lvl1pPr>
          </a:lstStyle>
          <a:p>
            <a:pPr/>
            <a:r>
              <a:t>Daniel</a:t>
            </a:r>
          </a:p>
        </p:txBody>
      </p:sp>
      <p:sp>
        <p:nvSpPr>
          <p:cNvPr id="779" name="Rectangle"/>
          <p:cNvSpPr/>
          <p:nvPr/>
        </p:nvSpPr>
        <p:spPr>
          <a:xfrm>
            <a:off x="20293062" y="2165865"/>
            <a:ext cx="1122668" cy="549330"/>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780" name="Hechos"/>
          <p:cNvSpPr/>
          <p:nvPr/>
        </p:nvSpPr>
        <p:spPr>
          <a:xfrm>
            <a:off x="21415258" y="2165537"/>
            <a:ext cx="1037595" cy="549985"/>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0" sz="2000">
                <a:latin typeface="Founders Grotesk Condensed"/>
                <a:ea typeface="Founders Grotesk Condensed"/>
                <a:cs typeface="Founders Grotesk Condensed"/>
                <a:sym typeface="Founders Grotesk Condensed"/>
              </a:defRPr>
            </a:lvl1pPr>
          </a:lstStyle>
          <a:p>
            <a:pPr/>
            <a:r>
              <a:t>Hechos</a:t>
            </a:r>
          </a:p>
        </p:txBody>
      </p:sp>
      <p:sp>
        <p:nvSpPr>
          <p:cNvPr id="781" name="Rectangle"/>
          <p:cNvSpPr/>
          <p:nvPr/>
        </p:nvSpPr>
        <p:spPr>
          <a:xfrm>
            <a:off x="23731422" y="2127497"/>
            <a:ext cx="712915"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82" name="Esdras"/>
          <p:cNvSpPr/>
          <p:nvPr/>
        </p:nvSpPr>
        <p:spPr>
          <a:xfrm>
            <a:off x="16450964" y="3688867"/>
            <a:ext cx="1270001" cy="59231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Esdras</a:t>
            </a:r>
          </a:p>
        </p:txBody>
      </p:sp>
      <p:sp>
        <p:nvSpPr>
          <p:cNvPr id="783" name="Israel"/>
          <p:cNvSpPr/>
          <p:nvPr/>
        </p:nvSpPr>
        <p:spPr>
          <a:xfrm>
            <a:off x="7615733" y="11600395"/>
            <a:ext cx="9434635" cy="531775"/>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784" name="Exilio"/>
          <p:cNvSpPr/>
          <p:nvPr/>
        </p:nvSpPr>
        <p:spPr>
          <a:xfrm>
            <a:off x="15668834" y="11003826"/>
            <a:ext cx="895135" cy="47953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785" name="Rectangle"/>
          <p:cNvSpPr/>
          <p:nvPr/>
        </p:nvSpPr>
        <p:spPr>
          <a:xfrm>
            <a:off x="17026430" y="11608826"/>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786" name="Iglesia"/>
          <p:cNvSpPr/>
          <p:nvPr/>
        </p:nvSpPr>
        <p:spPr>
          <a:xfrm>
            <a:off x="22054450" y="11611149"/>
            <a:ext cx="1872929" cy="51026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787" name="Rectangle"/>
          <p:cNvSpPr/>
          <p:nvPr/>
        </p:nvSpPr>
        <p:spPr>
          <a:xfrm>
            <a:off x="24119690" y="11608826"/>
            <a:ext cx="4938946"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788" name="ADAN"/>
          <p:cNvSpPr/>
          <p:nvPr/>
        </p:nvSpPr>
        <p:spPr>
          <a:xfrm>
            <a:off x="202258" y="11607024"/>
            <a:ext cx="3169221" cy="519075"/>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789" name="noé"/>
          <p:cNvSpPr/>
          <p:nvPr/>
        </p:nvSpPr>
        <p:spPr>
          <a:xfrm>
            <a:off x="3467348" y="11607024"/>
            <a:ext cx="2474038" cy="519075"/>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noé</a:t>
            </a:r>
          </a:p>
        </p:txBody>
      </p:sp>
      <p:sp>
        <p:nvSpPr>
          <p:cNvPr id="790" name="Rectangle"/>
          <p:cNvSpPr/>
          <p:nvPr/>
        </p:nvSpPr>
        <p:spPr>
          <a:xfrm>
            <a:off x="7233254" y="12595383"/>
            <a:ext cx="3884175" cy="608011"/>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91" name="David"/>
          <p:cNvSpPr/>
          <p:nvPr/>
        </p:nvSpPr>
        <p:spPr>
          <a:xfrm>
            <a:off x="10448455" y="11003482"/>
            <a:ext cx="1122668" cy="5749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David</a:t>
            </a:r>
          </a:p>
        </p:txBody>
      </p:sp>
      <p:sp>
        <p:nvSpPr>
          <p:cNvPr id="792" name="Moises"/>
          <p:cNvSpPr/>
          <p:nvPr/>
        </p:nvSpPr>
        <p:spPr>
          <a:xfrm>
            <a:off x="8581673" y="11003482"/>
            <a:ext cx="1187338" cy="57499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Moises</a:t>
            </a:r>
          </a:p>
        </p:txBody>
      </p:sp>
      <p:sp>
        <p:nvSpPr>
          <p:cNvPr id="793" name="Abraham"/>
          <p:cNvSpPr/>
          <p:nvPr/>
        </p:nvSpPr>
        <p:spPr>
          <a:xfrm>
            <a:off x="6346929" y="11027919"/>
            <a:ext cx="1362200" cy="526124"/>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6" sz="2100">
                <a:latin typeface="Founders Grotesk Condensed"/>
                <a:ea typeface="Founders Grotesk Condensed"/>
                <a:cs typeface="Founders Grotesk Condensed"/>
                <a:sym typeface="Founders Grotesk Condensed"/>
              </a:defRPr>
            </a:lvl1pPr>
          </a:lstStyle>
          <a:p>
            <a:pPr/>
            <a:r>
              <a:t>Abraham</a:t>
            </a:r>
          </a:p>
        </p:txBody>
      </p:sp>
      <p:sp>
        <p:nvSpPr>
          <p:cNvPr id="794" name="redbiblica.org"/>
          <p:cNvSpPr/>
          <p:nvPr/>
        </p:nvSpPr>
        <p:spPr>
          <a:xfrm>
            <a:off x="207378" y="13057610"/>
            <a:ext cx="216121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795" name="Tribulación"/>
          <p:cNvSpPr/>
          <p:nvPr/>
        </p:nvSpPr>
        <p:spPr>
          <a:xfrm rot="16200000">
            <a:off x="23204622" y="12745960"/>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sp>
        <p:nvSpPr>
          <p:cNvPr id="796" name="Rectangle"/>
          <p:cNvSpPr/>
          <p:nvPr/>
        </p:nvSpPr>
        <p:spPr>
          <a:xfrm rot="4614">
            <a:off x="15651929" y="1007999"/>
            <a:ext cx="343076" cy="562740"/>
          </a:xfrm>
          <a:prstGeom prst="rect">
            <a:avLst/>
          </a:prstGeom>
          <a:solidFill>
            <a:schemeClr val="accent2"/>
          </a:solidFill>
          <a:ln w="12700">
            <a:solidFill>
              <a:srgbClr val="A1A99E"/>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97" name="Ezekiel"/>
          <p:cNvSpPr/>
          <p:nvPr/>
        </p:nvSpPr>
        <p:spPr>
          <a:xfrm>
            <a:off x="15740324" y="496812"/>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Ezekiel</a:t>
            </a:r>
          </a:p>
        </p:txBody>
      </p:sp>
      <p:sp>
        <p:nvSpPr>
          <p:cNvPr id="798" name="Pacto Adánico…"/>
          <p:cNvSpPr/>
          <p:nvPr/>
        </p:nvSpPr>
        <p:spPr>
          <a:xfrm>
            <a:off x="1277510" y="5074968"/>
            <a:ext cx="5430044" cy="65968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0" y="0"/>
                </a:moveTo>
                <a:cubicBezTo>
                  <a:pt x="850" y="0"/>
                  <a:pt x="614" y="194"/>
                  <a:pt x="614" y="433"/>
                </a:cubicBezTo>
                <a:lnTo>
                  <a:pt x="614" y="10656"/>
                </a:lnTo>
                <a:lnTo>
                  <a:pt x="0" y="21600"/>
                </a:lnTo>
                <a:lnTo>
                  <a:pt x="1923" y="18420"/>
                </a:lnTo>
                <a:lnTo>
                  <a:pt x="21076" y="18420"/>
                </a:lnTo>
                <a:cubicBezTo>
                  <a:pt x="21366" y="18420"/>
                  <a:pt x="21600" y="18227"/>
                  <a:pt x="21600" y="17989"/>
                </a:cubicBezTo>
                <a:lnTo>
                  <a:pt x="21600" y="433"/>
                </a:lnTo>
                <a:cubicBezTo>
                  <a:pt x="21600" y="194"/>
                  <a:pt x="21366" y="0"/>
                  <a:pt x="21076" y="0"/>
                </a:cubicBezTo>
                <a:lnTo>
                  <a:pt x="1140" y="0"/>
                </a:lnTo>
                <a:close/>
              </a:path>
            </a:pathLst>
          </a:custGeom>
          <a:solidFill>
            <a:schemeClr val="accent4">
              <a:hueOff val="272893"/>
              <a:satOff val="6167"/>
              <a:lumOff val="2149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76" sz="4600">
                <a:latin typeface="Founders Grotesk Condensed"/>
                <a:ea typeface="Founders Grotesk Condensed"/>
                <a:cs typeface="Founders Grotesk Condensed"/>
                <a:sym typeface="Founders Grotesk Condensed"/>
              </a:defRPr>
            </a:pPr>
            <a:r>
              <a:t>Pacto Adánico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Satanas condenado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Sufrimiento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Dolores parto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Condenación</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“La simiente”</a:t>
            </a:r>
          </a:p>
        </p:txBody>
      </p:sp>
      <p:sp>
        <p:nvSpPr>
          <p:cNvPr id="799" name="Pacto noahico…"/>
          <p:cNvSpPr/>
          <p:nvPr/>
        </p:nvSpPr>
        <p:spPr>
          <a:xfrm>
            <a:off x="4321225" y="4318712"/>
            <a:ext cx="5430045" cy="7241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0"/>
                </a:moveTo>
                <a:cubicBezTo>
                  <a:pt x="1372" y="0"/>
                  <a:pt x="1137" y="177"/>
                  <a:pt x="1137" y="394"/>
                </a:cubicBezTo>
                <a:lnTo>
                  <a:pt x="1137" y="7344"/>
                </a:lnTo>
                <a:lnTo>
                  <a:pt x="0" y="21600"/>
                </a:lnTo>
                <a:lnTo>
                  <a:pt x="2801" y="16904"/>
                </a:lnTo>
                <a:lnTo>
                  <a:pt x="21074" y="16904"/>
                </a:lnTo>
                <a:cubicBezTo>
                  <a:pt x="21364" y="16904"/>
                  <a:pt x="21600" y="16727"/>
                  <a:pt x="21600" y="16510"/>
                </a:cubicBezTo>
                <a:lnTo>
                  <a:pt x="21600" y="394"/>
                </a:lnTo>
                <a:cubicBezTo>
                  <a:pt x="21600" y="177"/>
                  <a:pt x="21364" y="0"/>
                  <a:pt x="21074" y="0"/>
                </a:cubicBezTo>
                <a:lnTo>
                  <a:pt x="1662"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noahico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No destruir con agua</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Señal: arco iris</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Incondicional</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Eterno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Gobierno humano</a:t>
            </a:r>
          </a:p>
        </p:txBody>
      </p:sp>
      <p:sp>
        <p:nvSpPr>
          <p:cNvPr id="800" name="Rectangle"/>
          <p:cNvSpPr/>
          <p:nvPr/>
        </p:nvSpPr>
        <p:spPr>
          <a:xfrm>
            <a:off x="4646415" y="9362822"/>
            <a:ext cx="19743686" cy="623757"/>
          </a:xfrm>
          <a:prstGeom prst="rect">
            <a:avLst/>
          </a:prstGeom>
          <a:solidFill>
            <a:schemeClr val="accent1"/>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01" name="Pacto abrahamico…"/>
          <p:cNvSpPr/>
          <p:nvPr/>
        </p:nvSpPr>
        <p:spPr>
          <a:xfrm>
            <a:off x="6527985" y="3920788"/>
            <a:ext cx="5294710" cy="7093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12" y="0"/>
                </a:moveTo>
                <a:cubicBezTo>
                  <a:pt x="2415" y="0"/>
                  <a:pt x="2173" y="180"/>
                  <a:pt x="2173" y="402"/>
                </a:cubicBezTo>
                <a:lnTo>
                  <a:pt x="2173" y="5627"/>
                </a:lnTo>
                <a:lnTo>
                  <a:pt x="0" y="21600"/>
                </a:lnTo>
                <a:lnTo>
                  <a:pt x="4634" y="16180"/>
                </a:lnTo>
                <a:lnTo>
                  <a:pt x="21061" y="16180"/>
                </a:lnTo>
                <a:cubicBezTo>
                  <a:pt x="21358" y="16180"/>
                  <a:pt x="21600" y="16001"/>
                  <a:pt x="21600" y="15779"/>
                </a:cubicBezTo>
                <a:lnTo>
                  <a:pt x="21600" y="402"/>
                </a:lnTo>
                <a:cubicBezTo>
                  <a:pt x="21600" y="180"/>
                  <a:pt x="21358" y="0"/>
                  <a:pt x="21061" y="0"/>
                </a:cubicBezTo>
                <a:lnTo>
                  <a:pt x="2712" y="0"/>
                </a:lnTo>
                <a:close/>
              </a:path>
            </a:pathLst>
          </a:custGeom>
          <a:solidFill>
            <a:srgbClr val="CBF65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66" sz="6100">
                <a:latin typeface="Founders Grotesk Condensed"/>
                <a:ea typeface="Founders Grotesk Condensed"/>
                <a:cs typeface="Founders Grotesk Condensed"/>
                <a:sym typeface="Founders Grotesk Condensed"/>
              </a:defRPr>
            </a:pPr>
            <a:r>
              <a:t>Pacto abrahamico</a:t>
            </a:r>
          </a:p>
          <a:p>
            <a:pPr algn="ctr" defTabSz="584200">
              <a:lnSpc>
                <a:spcPct val="100000"/>
              </a:lnSpc>
              <a:spcBef>
                <a:spcPts val="0"/>
              </a:spcBef>
              <a:defRPr cap="all" spc="366" sz="6100">
                <a:latin typeface="Founders Grotesk Condensed"/>
                <a:ea typeface="Founders Grotesk Condensed"/>
                <a:cs typeface="Founders Grotesk Condensed"/>
                <a:sym typeface="Founders Grotesk Condensed"/>
              </a:defRPr>
            </a:pPr>
            <a:r>
              <a:t>incondicional</a:t>
            </a:r>
          </a:p>
        </p:txBody>
      </p:sp>
      <p:sp>
        <p:nvSpPr>
          <p:cNvPr id="802" name="Rectangle"/>
          <p:cNvSpPr/>
          <p:nvPr/>
        </p:nvSpPr>
        <p:spPr>
          <a:xfrm>
            <a:off x="6891551" y="8648488"/>
            <a:ext cx="17493053" cy="623757"/>
          </a:xfrm>
          <a:prstGeom prst="rect">
            <a:avLst/>
          </a:prstGeom>
          <a:solidFill>
            <a:srgbClr val="CBF657"/>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03" name="Pacto MOSAICO…"/>
          <p:cNvSpPr/>
          <p:nvPr/>
        </p:nvSpPr>
        <p:spPr>
          <a:xfrm>
            <a:off x="8814855" y="3303733"/>
            <a:ext cx="5827317" cy="7665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80" y="0"/>
                </a:moveTo>
                <a:cubicBezTo>
                  <a:pt x="2110" y="0"/>
                  <a:pt x="1890" y="167"/>
                  <a:pt x="1890" y="372"/>
                </a:cubicBezTo>
                <a:lnTo>
                  <a:pt x="1890" y="4607"/>
                </a:lnTo>
                <a:lnTo>
                  <a:pt x="0" y="21600"/>
                </a:lnTo>
                <a:lnTo>
                  <a:pt x="3850" y="14515"/>
                </a:lnTo>
                <a:lnTo>
                  <a:pt x="21110" y="14515"/>
                </a:lnTo>
                <a:cubicBezTo>
                  <a:pt x="21380" y="14515"/>
                  <a:pt x="21600" y="14348"/>
                  <a:pt x="21600" y="14143"/>
                </a:cubicBezTo>
                <a:lnTo>
                  <a:pt x="21600" y="372"/>
                </a:lnTo>
                <a:cubicBezTo>
                  <a:pt x="21600" y="167"/>
                  <a:pt x="21380" y="0"/>
                  <a:pt x="21110" y="0"/>
                </a:cubicBezTo>
                <a:lnTo>
                  <a:pt x="2380" y="0"/>
                </a:lnTo>
                <a:close/>
              </a:path>
            </a:pathLst>
          </a:cu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24" sz="54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MOSAICO</a:t>
            </a:r>
          </a:p>
          <a:p>
            <a:pPr algn="ctr" defTabSz="584200">
              <a:lnSpc>
                <a:spcPct val="100000"/>
              </a:lnSpc>
              <a:spcBef>
                <a:spcPts val="0"/>
              </a:spcBef>
              <a:defRPr cap="all" spc="324" sz="54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condicional</a:t>
            </a:r>
          </a:p>
        </p:txBody>
      </p:sp>
      <p:sp>
        <p:nvSpPr>
          <p:cNvPr id="804" name="Rectangle"/>
          <p:cNvSpPr/>
          <p:nvPr/>
        </p:nvSpPr>
        <p:spPr>
          <a:xfrm>
            <a:off x="9290409" y="7983445"/>
            <a:ext cx="12596371"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05" name="Pacto davidico…"/>
          <p:cNvSpPr/>
          <p:nvPr/>
        </p:nvSpPr>
        <p:spPr>
          <a:xfrm>
            <a:off x="10798038" y="2964960"/>
            <a:ext cx="6252767" cy="7998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50" y="0"/>
                </a:moveTo>
                <a:cubicBezTo>
                  <a:pt x="3298" y="0"/>
                  <a:pt x="3093" y="160"/>
                  <a:pt x="3093" y="357"/>
                </a:cubicBezTo>
                <a:lnTo>
                  <a:pt x="3093" y="3487"/>
                </a:lnTo>
                <a:lnTo>
                  <a:pt x="0" y="21600"/>
                </a:lnTo>
                <a:lnTo>
                  <a:pt x="5640" y="13346"/>
                </a:lnTo>
                <a:lnTo>
                  <a:pt x="21143" y="13346"/>
                </a:lnTo>
                <a:cubicBezTo>
                  <a:pt x="21395" y="13346"/>
                  <a:pt x="21600" y="13186"/>
                  <a:pt x="21600" y="12990"/>
                </a:cubicBezTo>
                <a:lnTo>
                  <a:pt x="21600" y="357"/>
                </a:lnTo>
                <a:cubicBezTo>
                  <a:pt x="21600" y="160"/>
                  <a:pt x="21395" y="0"/>
                  <a:pt x="21143" y="0"/>
                </a:cubicBezTo>
                <a:lnTo>
                  <a:pt x="3550" y="0"/>
                </a:lnTo>
                <a:close/>
              </a:path>
            </a:pathLst>
          </a:custGeom>
          <a:solidFill>
            <a:srgbClr val="8BF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12" sz="5200">
                <a:solidFill>
                  <a:srgbClr val="FFFFFF"/>
                </a:solidFill>
                <a:effectLst>
                  <a:outerShdw sx="100000" sy="100000" kx="0" ky="0" algn="b" rotWithShape="0" blurRad="63500" dist="25400" dir="1800000">
                    <a:srgbClr val="000000"/>
                  </a:outerShdw>
                </a:effectLst>
                <a:latin typeface="Founders Grotesk Condensed"/>
                <a:ea typeface="Founders Grotesk Condensed"/>
                <a:cs typeface="Founders Grotesk Condensed"/>
                <a:sym typeface="Founders Grotesk Condensed"/>
              </a:defRPr>
            </a:pPr>
            <a:r>
              <a:t>Pacto davidico</a:t>
            </a:r>
          </a:p>
          <a:p>
            <a:pPr algn="ctr" defTabSz="584200">
              <a:lnSpc>
                <a:spcPct val="100000"/>
              </a:lnSpc>
              <a:spcBef>
                <a:spcPts val="0"/>
              </a:spcBef>
              <a:defRPr cap="all" spc="312" sz="5200">
                <a:solidFill>
                  <a:srgbClr val="FFFFFF"/>
                </a:solidFill>
                <a:effectLst>
                  <a:outerShdw sx="100000" sy="100000" kx="0" ky="0" algn="b" rotWithShape="0" blurRad="63500" dist="25400" dir="1800000">
                    <a:srgbClr val="000000"/>
                  </a:outerShdw>
                </a:effectLst>
                <a:latin typeface="Founders Grotesk Condensed"/>
                <a:ea typeface="Founders Grotesk Condensed"/>
                <a:cs typeface="Founders Grotesk Condensed"/>
                <a:sym typeface="Founders Grotesk Condensed"/>
              </a:defRPr>
            </a:pPr>
            <a:r>
              <a:t>INcondicional</a:t>
            </a:r>
          </a:p>
        </p:txBody>
      </p:sp>
      <p:sp>
        <p:nvSpPr>
          <p:cNvPr id="806" name="Rectangle"/>
          <p:cNvSpPr/>
          <p:nvPr/>
        </p:nvSpPr>
        <p:spPr>
          <a:xfrm>
            <a:off x="11701396" y="7315876"/>
            <a:ext cx="12804108" cy="623757"/>
          </a:xfrm>
          <a:prstGeom prst="rect">
            <a:avLst/>
          </a:prstGeom>
          <a:solidFill>
            <a:schemeClr val="accent3"/>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807" name="Nuevo Pacto…"/>
          <p:cNvSpPr/>
          <p:nvPr/>
        </p:nvSpPr>
        <p:spPr>
          <a:xfrm>
            <a:off x="16447186" y="2553097"/>
            <a:ext cx="6610351" cy="83335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41" y="0"/>
                </a:moveTo>
                <a:cubicBezTo>
                  <a:pt x="5703" y="0"/>
                  <a:pt x="5509" y="154"/>
                  <a:pt x="5509" y="343"/>
                </a:cubicBezTo>
                <a:lnTo>
                  <a:pt x="5509" y="9821"/>
                </a:lnTo>
                <a:lnTo>
                  <a:pt x="0" y="21600"/>
                </a:lnTo>
                <a:lnTo>
                  <a:pt x="7222" y="12247"/>
                </a:lnTo>
                <a:lnTo>
                  <a:pt x="21169" y="12247"/>
                </a:lnTo>
                <a:cubicBezTo>
                  <a:pt x="21408" y="12247"/>
                  <a:pt x="21600" y="12094"/>
                  <a:pt x="21600" y="11905"/>
                </a:cubicBezTo>
                <a:lnTo>
                  <a:pt x="21600" y="343"/>
                </a:lnTo>
                <a:cubicBezTo>
                  <a:pt x="21600" y="154"/>
                  <a:pt x="21408" y="0"/>
                  <a:pt x="21169" y="0"/>
                </a:cubicBezTo>
                <a:lnTo>
                  <a:pt x="5941" y="0"/>
                </a:lnTo>
                <a:close/>
              </a:path>
            </a:pathLst>
          </a:cu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18" sz="5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Nuevo Pacto</a:t>
            </a:r>
          </a:p>
          <a:p>
            <a:pPr algn="ctr" defTabSz="584200">
              <a:lnSpc>
                <a:spcPct val="100000"/>
              </a:lnSpc>
              <a:spcBef>
                <a:spcPts val="0"/>
              </a:spcBef>
              <a:defRPr cap="all" spc="318" sz="5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INcondicional</a:t>
            </a:r>
          </a:p>
        </p:txBody>
      </p:sp>
      <p:sp>
        <p:nvSpPr>
          <p:cNvPr id="808" name="Rectangle"/>
          <p:cNvSpPr/>
          <p:nvPr/>
        </p:nvSpPr>
        <p:spPr>
          <a:xfrm>
            <a:off x="22095358" y="6652448"/>
            <a:ext cx="3244472" cy="623758"/>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pic>
        <p:nvPicPr>
          <p:cNvPr id="809" name="cross.jpeg" descr="cross.jpeg"/>
          <p:cNvPicPr>
            <a:picLocks noChangeAspect="1"/>
          </p:cNvPicPr>
          <p:nvPr/>
        </p:nvPicPr>
        <p:blipFill>
          <a:blip r:embed="rId2">
            <a:extLst/>
          </a:blip>
          <a:srcRect l="19861" t="6051" r="21198" b="2694"/>
          <a:stretch>
            <a:fillRect/>
          </a:stretch>
        </p:blipFill>
        <p:spPr>
          <a:xfrm>
            <a:off x="21141288" y="7563933"/>
            <a:ext cx="1585537" cy="2454794"/>
          </a:xfrm>
          <a:custGeom>
            <a:avLst/>
            <a:gdLst/>
            <a:ahLst/>
            <a:cxnLst>
              <a:cxn ang="0">
                <a:pos x="wd2" y="hd2"/>
              </a:cxn>
              <a:cxn ang="5400000">
                <a:pos x="wd2" y="hd2"/>
              </a:cxn>
              <a:cxn ang="10800000">
                <a:pos x="wd2" y="hd2"/>
              </a:cxn>
              <a:cxn ang="16200000">
                <a:pos x="wd2" y="hd2"/>
              </a:cxn>
            </a:cxnLst>
            <a:rect l="0" t="0" r="r" b="b"/>
            <a:pathLst>
              <a:path w="21423" h="21591" fill="norm" stroke="1" extrusionOk="0">
                <a:moveTo>
                  <a:pt x="11760" y="0"/>
                </a:moveTo>
                <a:cubicBezTo>
                  <a:pt x="11397" y="-2"/>
                  <a:pt x="10945" y="4"/>
                  <a:pt x="10355" y="14"/>
                </a:cubicBezTo>
                <a:lnTo>
                  <a:pt x="7829" y="56"/>
                </a:lnTo>
                <a:cubicBezTo>
                  <a:pt x="7823" y="71"/>
                  <a:pt x="7819" y="229"/>
                  <a:pt x="7813" y="258"/>
                </a:cubicBezTo>
                <a:lnTo>
                  <a:pt x="7706" y="2095"/>
                </a:lnTo>
                <a:lnTo>
                  <a:pt x="7582" y="4130"/>
                </a:lnTo>
                <a:lnTo>
                  <a:pt x="3791" y="4175"/>
                </a:lnTo>
                <a:lnTo>
                  <a:pt x="0" y="4217"/>
                </a:lnTo>
                <a:lnTo>
                  <a:pt x="5" y="5819"/>
                </a:lnTo>
                <a:cubicBezTo>
                  <a:pt x="6" y="7253"/>
                  <a:pt x="65" y="7468"/>
                  <a:pt x="558" y="7868"/>
                </a:cubicBezTo>
                <a:cubicBezTo>
                  <a:pt x="1107" y="8315"/>
                  <a:pt x="1112" y="8316"/>
                  <a:pt x="3770" y="8294"/>
                </a:cubicBezTo>
                <a:cubicBezTo>
                  <a:pt x="5235" y="8282"/>
                  <a:pt x="6718" y="8344"/>
                  <a:pt x="7068" y="8430"/>
                </a:cubicBezTo>
                <a:lnTo>
                  <a:pt x="7706" y="8587"/>
                </a:lnTo>
                <a:lnTo>
                  <a:pt x="7706" y="14476"/>
                </a:lnTo>
                <a:cubicBezTo>
                  <a:pt x="7706" y="14773"/>
                  <a:pt x="7711" y="14903"/>
                  <a:pt x="7711" y="15174"/>
                </a:cubicBezTo>
                <a:cubicBezTo>
                  <a:pt x="7759" y="17678"/>
                  <a:pt x="7798" y="18936"/>
                  <a:pt x="7856" y="19807"/>
                </a:cubicBezTo>
                <a:cubicBezTo>
                  <a:pt x="8007" y="20985"/>
                  <a:pt x="8309" y="21268"/>
                  <a:pt x="8982" y="21444"/>
                </a:cubicBezTo>
                <a:cubicBezTo>
                  <a:pt x="9273" y="21520"/>
                  <a:pt x="10450" y="21585"/>
                  <a:pt x="11599" y="21590"/>
                </a:cubicBezTo>
                <a:cubicBezTo>
                  <a:pt x="13192" y="21598"/>
                  <a:pt x="13777" y="21541"/>
                  <a:pt x="14066" y="21353"/>
                </a:cubicBezTo>
                <a:cubicBezTo>
                  <a:pt x="14397" y="21137"/>
                  <a:pt x="14441" y="20331"/>
                  <a:pt x="14441" y="14860"/>
                </a:cubicBezTo>
                <a:cubicBezTo>
                  <a:pt x="14441" y="10032"/>
                  <a:pt x="14514" y="8587"/>
                  <a:pt x="14747" y="8493"/>
                </a:cubicBezTo>
                <a:cubicBezTo>
                  <a:pt x="14912" y="8426"/>
                  <a:pt x="16416" y="8342"/>
                  <a:pt x="18093" y="8308"/>
                </a:cubicBezTo>
                <a:cubicBezTo>
                  <a:pt x="21600" y="8236"/>
                  <a:pt x="21417" y="8334"/>
                  <a:pt x="21423" y="6542"/>
                </a:cubicBezTo>
                <a:cubicBezTo>
                  <a:pt x="21426" y="5366"/>
                  <a:pt x="21096" y="4605"/>
                  <a:pt x="20506" y="4423"/>
                </a:cubicBezTo>
                <a:cubicBezTo>
                  <a:pt x="20283" y="4354"/>
                  <a:pt x="18859" y="4260"/>
                  <a:pt x="17337" y="4213"/>
                </a:cubicBezTo>
                <a:lnTo>
                  <a:pt x="14564" y="4130"/>
                </a:lnTo>
                <a:lnTo>
                  <a:pt x="14441" y="2430"/>
                </a:lnTo>
                <a:cubicBezTo>
                  <a:pt x="14323" y="769"/>
                  <a:pt x="14310" y="722"/>
                  <a:pt x="13604" y="353"/>
                </a:cubicBezTo>
                <a:cubicBezTo>
                  <a:pt x="13098" y="87"/>
                  <a:pt x="12848" y="7"/>
                  <a:pt x="11760" y="0"/>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807"/>
                                        </p:tgtEl>
                                        <p:attrNameLst>
                                          <p:attrName>style.visibility</p:attrName>
                                        </p:attrNameLst>
                                      </p:cBhvr>
                                      <p:to>
                                        <p:strVal val="visible"/>
                                      </p:to>
                                    </p:set>
                                    <p:animEffect filter="wipe(left)" transition="in">
                                      <p:cBhvr>
                                        <p:cTn id="7" dur="1000"/>
                                        <p:tgtEl>
                                          <p:spTgt spid="807"/>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784"/>
                                        </p:tgtEl>
                                        <p:attrNameLst>
                                          <p:attrName>style.visibility</p:attrName>
                                        </p:attrNameLst>
                                      </p:cBhvr>
                                      <p:to>
                                        <p:strVal val="visible"/>
                                      </p:to>
                                    </p:set>
                                    <p:animEffect filter="wipe(left)" transition="in">
                                      <p:cBhvr>
                                        <p:cTn id="11" dur="1000"/>
                                        <p:tgtEl>
                                          <p:spTgt spid="784"/>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808"/>
                                        </p:tgtEl>
                                        <p:attrNameLst>
                                          <p:attrName>style.visibility</p:attrName>
                                        </p:attrNameLst>
                                      </p:cBhvr>
                                      <p:to>
                                        <p:strVal val="visible"/>
                                      </p:to>
                                    </p:set>
                                    <p:animEffect filter="wipe(left)" transition="in">
                                      <p:cBhvr>
                                        <p:cTn id="15" dur="1000"/>
                                        <p:tgtEl>
                                          <p:spTgt spid="8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4" grpId="2"/>
      <p:bldP build="whole" bldLvl="1" animBg="1" rev="0" advAuto="0" spid="808" grpId="3"/>
      <p:bldP build="whole" bldLvl="1" animBg="1" rev="0" advAuto="0" spid="807"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Rectangle"/>
          <p:cNvSpPr/>
          <p:nvPr/>
        </p:nvSpPr>
        <p:spPr>
          <a:xfrm>
            <a:off x="10822682" y="-18699"/>
            <a:ext cx="13595633" cy="13753398"/>
          </a:xfrm>
          <a:prstGeom prst="rect">
            <a:avLst/>
          </a:prstGeom>
          <a:solidFill>
            <a:schemeClr val="accent2">
              <a:hueOff val="-279657"/>
              <a:satOff val="2412"/>
              <a:lumOff val="-45213"/>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pic>
        <p:nvPicPr>
          <p:cNvPr id="812" name="figure-510612_1920.jpg" descr="figure-510612_1920.jpg"/>
          <p:cNvPicPr>
            <a:picLocks noChangeAspect="1"/>
          </p:cNvPicPr>
          <p:nvPr>
            <p:ph type="pic" idx="21"/>
          </p:nvPr>
        </p:nvPicPr>
        <p:blipFill>
          <a:blip r:embed="rId2">
            <a:extLst/>
          </a:blip>
          <a:srcRect l="0" t="0" r="0" b="0"/>
          <a:stretch>
            <a:fillRect/>
          </a:stretch>
        </p:blipFill>
        <p:spPr>
          <a:xfrm>
            <a:off x="-5699" y="-825492"/>
            <a:ext cx="11525175" cy="15366899"/>
          </a:xfrm>
          <a:prstGeom prst="rect">
            <a:avLst/>
          </a:prstGeom>
        </p:spPr>
      </p:pic>
      <p:sp>
        <p:nvSpPr>
          <p:cNvPr id="813" name="El Pacto Davídico"/>
          <p:cNvSpPr txBox="1"/>
          <p:nvPr/>
        </p:nvSpPr>
        <p:spPr>
          <a:xfrm>
            <a:off x="11522170" y="340714"/>
            <a:ext cx="12847176"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spc="-97" sz="9700">
                <a:solidFill>
                  <a:srgbClr val="FFFFFF"/>
                </a:solidFill>
                <a:latin typeface="Calibri"/>
                <a:ea typeface="Calibri"/>
                <a:cs typeface="Calibri"/>
                <a:sym typeface="Calibri"/>
              </a:defRPr>
            </a:lvl1pPr>
          </a:lstStyle>
          <a:p>
            <a:pPr/>
            <a:r>
              <a:t>El Pacto Davídico</a:t>
            </a:r>
          </a:p>
        </p:txBody>
      </p:sp>
      <p:sp>
        <p:nvSpPr>
          <p:cNvPr id="814" name="Line"/>
          <p:cNvSpPr/>
          <p:nvPr/>
        </p:nvSpPr>
        <p:spPr>
          <a:xfrm>
            <a:off x="13181105" y="1880716"/>
            <a:ext cx="9870406" cy="1"/>
          </a:xfrm>
          <a:prstGeom prst="line">
            <a:avLst/>
          </a:prstGeom>
          <a:ln w="38100">
            <a:solidFill>
              <a:srgbClr val="D6DCCF"/>
            </a:solidFill>
            <a:miter lim="400000"/>
          </a:ln>
        </p:spPr>
        <p:txBody>
          <a:bodyPr lIns="50800" tIns="50800" rIns="50800" bIns="50800" anchor="ctr"/>
          <a:lstStyle/>
          <a:p>
            <a:pPr/>
          </a:p>
        </p:txBody>
      </p:sp>
      <p:sp>
        <p:nvSpPr>
          <p:cNvPr id="815" name="Line"/>
          <p:cNvSpPr/>
          <p:nvPr/>
        </p:nvSpPr>
        <p:spPr>
          <a:xfrm>
            <a:off x="13181105" y="595661"/>
            <a:ext cx="9870406" cy="1"/>
          </a:xfrm>
          <a:prstGeom prst="line">
            <a:avLst/>
          </a:prstGeom>
          <a:ln w="38100">
            <a:solidFill>
              <a:srgbClr val="D6DCCF"/>
            </a:solidFill>
            <a:miter lim="400000"/>
          </a:ln>
        </p:spPr>
        <p:txBody>
          <a:bodyPr lIns="50800" tIns="50800" rIns="50800" bIns="50800" anchor="ctr"/>
          <a:lstStyle/>
          <a:p>
            <a:pPr/>
          </a:p>
        </p:txBody>
      </p:sp>
      <p:sp>
        <p:nvSpPr>
          <p:cNvPr id="816" name="Rounded Rectangle"/>
          <p:cNvSpPr/>
          <p:nvPr/>
        </p:nvSpPr>
        <p:spPr>
          <a:xfrm>
            <a:off x="11977789" y="279669"/>
            <a:ext cx="11935939" cy="13028710"/>
          </a:xfrm>
          <a:prstGeom prst="roundRect">
            <a:avLst>
              <a:gd name="adj" fmla="val 1596"/>
            </a:avLst>
          </a:prstGeom>
          <a:solidFill>
            <a:srgbClr val="FFFFFF">
              <a:alpha val="45832"/>
            </a:srgbClr>
          </a:solidFill>
          <a:ln w="38100">
            <a:solidFill>
              <a:srgbClr val="FFFFFF">
                <a:alpha val="45832"/>
              </a:srgbClr>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pic>
        <p:nvPicPr>
          <p:cNvPr id="817" name="alphabet-2051714_640.png" descr="alphabet-2051714_640.png"/>
          <p:cNvPicPr>
            <a:picLocks noChangeAspect="1"/>
          </p:cNvPicPr>
          <p:nvPr/>
        </p:nvPicPr>
        <p:blipFill>
          <a:blip r:embed="rId3">
            <a:extLst/>
          </a:blip>
          <a:stretch>
            <a:fillRect/>
          </a:stretch>
        </p:blipFill>
        <p:spPr>
          <a:xfrm>
            <a:off x="1692781" y="4452324"/>
            <a:ext cx="8128001" cy="80264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 name="Rectangle"/>
          <p:cNvSpPr/>
          <p:nvPr/>
        </p:nvSpPr>
        <p:spPr>
          <a:xfrm>
            <a:off x="-508000" y="-364160"/>
            <a:ext cx="26212425"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20" name="Rectangle"/>
          <p:cNvSpPr/>
          <p:nvPr/>
        </p:nvSpPr>
        <p:spPr>
          <a:xfrm>
            <a:off x="1623994" y="10077156"/>
            <a:ext cx="22810736" cy="623757"/>
          </a:xfrm>
          <a:prstGeom prst="rect">
            <a:avLst/>
          </a:prstGeom>
          <a:solidFill>
            <a:schemeClr val="accent4">
              <a:hueOff val="272893"/>
              <a:satOff val="6167"/>
              <a:lumOff val="21491"/>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21" name="Cronograma Bíblico"/>
          <p:cNvSpPr txBox="1"/>
          <p:nvPr/>
        </p:nvSpPr>
        <p:spPr>
          <a:xfrm>
            <a:off x="298486" y="1022348"/>
            <a:ext cx="8550809"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848" name="Group"/>
          <p:cNvGrpSpPr/>
          <p:nvPr/>
        </p:nvGrpSpPr>
        <p:grpSpPr>
          <a:xfrm>
            <a:off x="221764" y="2669194"/>
            <a:ext cx="23674405" cy="1019990"/>
            <a:chOff x="0" y="0"/>
            <a:chExt cx="23674404" cy="1019988"/>
          </a:xfrm>
        </p:grpSpPr>
        <p:sp>
          <p:nvSpPr>
            <p:cNvPr id="822"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23"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24"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25"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26"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27"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28"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29"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30"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31"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32"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33"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34"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35"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36"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837"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838"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839"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840"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841"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842"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843"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844"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845"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846"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847"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849" name="GENESIS"/>
          <p:cNvSpPr/>
          <p:nvPr/>
        </p:nvSpPr>
        <p:spPr>
          <a:xfrm>
            <a:off x="234079" y="2185135"/>
            <a:ext cx="8754333" cy="574998"/>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GENESIS</a:t>
            </a:r>
          </a:p>
        </p:txBody>
      </p:sp>
      <p:sp>
        <p:nvSpPr>
          <p:cNvPr id="850" name="EXODO"/>
          <p:cNvSpPr/>
          <p:nvPr/>
        </p:nvSpPr>
        <p:spPr>
          <a:xfrm>
            <a:off x="7701636" y="2168292"/>
            <a:ext cx="1159297" cy="567880"/>
          </a:xfrm>
          <a:prstGeom prst="rect">
            <a:avLst/>
          </a:pr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EXODO</a:t>
            </a:r>
          </a:p>
        </p:txBody>
      </p:sp>
      <p:sp>
        <p:nvSpPr>
          <p:cNvPr id="851" name="SALMOS"/>
          <p:cNvSpPr/>
          <p:nvPr/>
        </p:nvSpPr>
        <p:spPr>
          <a:xfrm>
            <a:off x="8932155" y="3697524"/>
            <a:ext cx="7515679" cy="574998"/>
          </a:xfrm>
          <a:prstGeom prst="rect">
            <a:avLst/>
          </a:prstGeom>
          <a:solidFill>
            <a:schemeClr val="accent4">
              <a:hueOff val="352432"/>
              <a:satOff val="6167"/>
              <a:lumOff val="-11914"/>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SALMOS</a:t>
            </a:r>
          </a:p>
        </p:txBody>
      </p:sp>
      <p:sp>
        <p:nvSpPr>
          <p:cNvPr id="852" name="1 &amp; 2 Crónicas"/>
          <p:cNvSpPr/>
          <p:nvPr/>
        </p:nvSpPr>
        <p:spPr>
          <a:xfrm>
            <a:off x="10535658" y="1575909"/>
            <a:ext cx="5100730" cy="58769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1 &amp; 2 Crónicas</a:t>
            </a:r>
          </a:p>
        </p:txBody>
      </p:sp>
      <p:sp>
        <p:nvSpPr>
          <p:cNvPr id="853" name="1 &amp; 2 reyes"/>
          <p:cNvSpPr/>
          <p:nvPr/>
        </p:nvSpPr>
        <p:spPr>
          <a:xfrm>
            <a:off x="10954105" y="2146681"/>
            <a:ext cx="5100729" cy="5876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1 &amp; 2 reyes</a:t>
            </a:r>
          </a:p>
        </p:txBody>
      </p:sp>
      <p:sp>
        <p:nvSpPr>
          <p:cNvPr id="854" name="Daniel"/>
          <p:cNvSpPr/>
          <p:nvPr/>
        </p:nvSpPr>
        <p:spPr>
          <a:xfrm rot="15207">
            <a:off x="15652112" y="1571951"/>
            <a:ext cx="876287" cy="595405"/>
          </a:xfrm>
          <a:prstGeom prst="rect">
            <a:avLst/>
          </a:prstGeom>
          <a:solidFill>
            <a:schemeClr val="accent5">
              <a:hueOff val="503731"/>
              <a:lumOff val="709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14" sz="1900">
                <a:latin typeface="Founders Grotesk Condensed"/>
                <a:ea typeface="Founders Grotesk Condensed"/>
                <a:cs typeface="Founders Grotesk Condensed"/>
                <a:sym typeface="Founders Grotesk Condensed"/>
              </a:defRPr>
            </a:lvl1pPr>
          </a:lstStyle>
          <a:p>
            <a:pPr/>
            <a:r>
              <a:t>Daniel</a:t>
            </a:r>
          </a:p>
        </p:txBody>
      </p:sp>
      <p:sp>
        <p:nvSpPr>
          <p:cNvPr id="855" name="Rectangle"/>
          <p:cNvSpPr/>
          <p:nvPr/>
        </p:nvSpPr>
        <p:spPr>
          <a:xfrm>
            <a:off x="20293062" y="2165865"/>
            <a:ext cx="1122668" cy="549330"/>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856" name="Hechos"/>
          <p:cNvSpPr/>
          <p:nvPr/>
        </p:nvSpPr>
        <p:spPr>
          <a:xfrm>
            <a:off x="21415258" y="2165537"/>
            <a:ext cx="1037595" cy="549985"/>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0" sz="2000">
                <a:latin typeface="Founders Grotesk Condensed"/>
                <a:ea typeface="Founders Grotesk Condensed"/>
                <a:cs typeface="Founders Grotesk Condensed"/>
                <a:sym typeface="Founders Grotesk Condensed"/>
              </a:defRPr>
            </a:lvl1pPr>
          </a:lstStyle>
          <a:p>
            <a:pPr/>
            <a:r>
              <a:t>Hechos</a:t>
            </a:r>
          </a:p>
        </p:txBody>
      </p:sp>
      <p:sp>
        <p:nvSpPr>
          <p:cNvPr id="857" name="Rectangle"/>
          <p:cNvSpPr/>
          <p:nvPr/>
        </p:nvSpPr>
        <p:spPr>
          <a:xfrm>
            <a:off x="23731422" y="2127497"/>
            <a:ext cx="712915"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58" name="Esdras"/>
          <p:cNvSpPr/>
          <p:nvPr/>
        </p:nvSpPr>
        <p:spPr>
          <a:xfrm>
            <a:off x="16450964" y="3688867"/>
            <a:ext cx="1270001" cy="59231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Esdras</a:t>
            </a:r>
          </a:p>
        </p:txBody>
      </p:sp>
      <p:sp>
        <p:nvSpPr>
          <p:cNvPr id="859" name="Israel"/>
          <p:cNvSpPr/>
          <p:nvPr/>
        </p:nvSpPr>
        <p:spPr>
          <a:xfrm>
            <a:off x="7615733" y="11600395"/>
            <a:ext cx="9434635" cy="531775"/>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860" name="Exilio"/>
          <p:cNvSpPr/>
          <p:nvPr/>
        </p:nvSpPr>
        <p:spPr>
          <a:xfrm>
            <a:off x="15668834" y="11003826"/>
            <a:ext cx="895135" cy="47953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861" name="Rectangle"/>
          <p:cNvSpPr/>
          <p:nvPr/>
        </p:nvSpPr>
        <p:spPr>
          <a:xfrm>
            <a:off x="17026430" y="11608826"/>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862" name="Iglesia"/>
          <p:cNvSpPr/>
          <p:nvPr/>
        </p:nvSpPr>
        <p:spPr>
          <a:xfrm>
            <a:off x="22054450" y="11611149"/>
            <a:ext cx="1872929" cy="51026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863" name="Rectangle"/>
          <p:cNvSpPr/>
          <p:nvPr/>
        </p:nvSpPr>
        <p:spPr>
          <a:xfrm>
            <a:off x="24119690" y="11608826"/>
            <a:ext cx="4938946"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864" name="ADAN"/>
          <p:cNvSpPr/>
          <p:nvPr/>
        </p:nvSpPr>
        <p:spPr>
          <a:xfrm>
            <a:off x="202258" y="11607024"/>
            <a:ext cx="3169221" cy="519075"/>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865" name="noé"/>
          <p:cNvSpPr/>
          <p:nvPr/>
        </p:nvSpPr>
        <p:spPr>
          <a:xfrm>
            <a:off x="3467348" y="11607024"/>
            <a:ext cx="2474038" cy="519075"/>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noé</a:t>
            </a:r>
          </a:p>
        </p:txBody>
      </p:sp>
      <p:sp>
        <p:nvSpPr>
          <p:cNvPr id="866" name="Rectangle"/>
          <p:cNvSpPr/>
          <p:nvPr/>
        </p:nvSpPr>
        <p:spPr>
          <a:xfrm>
            <a:off x="7233254" y="12595383"/>
            <a:ext cx="3884175" cy="608011"/>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67" name="David"/>
          <p:cNvSpPr/>
          <p:nvPr/>
        </p:nvSpPr>
        <p:spPr>
          <a:xfrm>
            <a:off x="10448455" y="11003482"/>
            <a:ext cx="1122668" cy="5749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David</a:t>
            </a:r>
          </a:p>
        </p:txBody>
      </p:sp>
      <p:sp>
        <p:nvSpPr>
          <p:cNvPr id="868" name="Moises"/>
          <p:cNvSpPr/>
          <p:nvPr/>
        </p:nvSpPr>
        <p:spPr>
          <a:xfrm>
            <a:off x="8581673" y="11003482"/>
            <a:ext cx="1187338" cy="57499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Moises</a:t>
            </a:r>
          </a:p>
        </p:txBody>
      </p:sp>
      <p:sp>
        <p:nvSpPr>
          <p:cNvPr id="869" name="Abraham"/>
          <p:cNvSpPr/>
          <p:nvPr/>
        </p:nvSpPr>
        <p:spPr>
          <a:xfrm>
            <a:off x="6346929" y="11027919"/>
            <a:ext cx="1362200" cy="526124"/>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6" sz="2100">
                <a:latin typeface="Founders Grotesk Condensed"/>
                <a:ea typeface="Founders Grotesk Condensed"/>
                <a:cs typeface="Founders Grotesk Condensed"/>
                <a:sym typeface="Founders Grotesk Condensed"/>
              </a:defRPr>
            </a:lvl1pPr>
          </a:lstStyle>
          <a:p>
            <a:pPr/>
            <a:r>
              <a:t>Abraham</a:t>
            </a:r>
          </a:p>
        </p:txBody>
      </p:sp>
      <p:sp>
        <p:nvSpPr>
          <p:cNvPr id="870" name="redbiblica.org"/>
          <p:cNvSpPr/>
          <p:nvPr/>
        </p:nvSpPr>
        <p:spPr>
          <a:xfrm>
            <a:off x="207378" y="13057610"/>
            <a:ext cx="216121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871" name="Tribulación"/>
          <p:cNvSpPr/>
          <p:nvPr/>
        </p:nvSpPr>
        <p:spPr>
          <a:xfrm rot="16200000">
            <a:off x="23204622" y="12745960"/>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sp>
        <p:nvSpPr>
          <p:cNvPr id="872" name="Rectangle"/>
          <p:cNvSpPr/>
          <p:nvPr/>
        </p:nvSpPr>
        <p:spPr>
          <a:xfrm rot="4614">
            <a:off x="15651929" y="1007999"/>
            <a:ext cx="343076" cy="562740"/>
          </a:xfrm>
          <a:prstGeom prst="rect">
            <a:avLst/>
          </a:prstGeom>
          <a:solidFill>
            <a:schemeClr val="accent2"/>
          </a:solidFill>
          <a:ln w="12700">
            <a:solidFill>
              <a:srgbClr val="A1A99E"/>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73" name="Ezekiel"/>
          <p:cNvSpPr/>
          <p:nvPr/>
        </p:nvSpPr>
        <p:spPr>
          <a:xfrm>
            <a:off x="15740324" y="496812"/>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Ezekiel</a:t>
            </a:r>
          </a:p>
        </p:txBody>
      </p:sp>
      <p:sp>
        <p:nvSpPr>
          <p:cNvPr id="874" name="Pacto Adánico…"/>
          <p:cNvSpPr/>
          <p:nvPr/>
        </p:nvSpPr>
        <p:spPr>
          <a:xfrm>
            <a:off x="1277510" y="5074968"/>
            <a:ext cx="5430044" cy="65968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0" y="0"/>
                </a:moveTo>
                <a:cubicBezTo>
                  <a:pt x="850" y="0"/>
                  <a:pt x="614" y="194"/>
                  <a:pt x="614" y="433"/>
                </a:cubicBezTo>
                <a:lnTo>
                  <a:pt x="614" y="10656"/>
                </a:lnTo>
                <a:lnTo>
                  <a:pt x="0" y="21600"/>
                </a:lnTo>
                <a:lnTo>
                  <a:pt x="1923" y="18420"/>
                </a:lnTo>
                <a:lnTo>
                  <a:pt x="21076" y="18420"/>
                </a:lnTo>
                <a:cubicBezTo>
                  <a:pt x="21366" y="18420"/>
                  <a:pt x="21600" y="18227"/>
                  <a:pt x="21600" y="17989"/>
                </a:cubicBezTo>
                <a:lnTo>
                  <a:pt x="21600" y="433"/>
                </a:lnTo>
                <a:cubicBezTo>
                  <a:pt x="21600" y="194"/>
                  <a:pt x="21366" y="0"/>
                  <a:pt x="21076" y="0"/>
                </a:cubicBezTo>
                <a:lnTo>
                  <a:pt x="1140" y="0"/>
                </a:lnTo>
                <a:close/>
              </a:path>
            </a:pathLst>
          </a:custGeom>
          <a:solidFill>
            <a:schemeClr val="accent4">
              <a:hueOff val="272893"/>
              <a:satOff val="6167"/>
              <a:lumOff val="2149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76" sz="4600">
                <a:latin typeface="Founders Grotesk Condensed"/>
                <a:ea typeface="Founders Grotesk Condensed"/>
                <a:cs typeface="Founders Grotesk Condensed"/>
                <a:sym typeface="Founders Grotesk Condensed"/>
              </a:defRPr>
            </a:pPr>
            <a:r>
              <a:t>Pacto Adánico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Satanas condenado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Sufrimiento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Dolores parto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Condenación</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“La simiente”</a:t>
            </a:r>
          </a:p>
        </p:txBody>
      </p:sp>
      <p:sp>
        <p:nvSpPr>
          <p:cNvPr id="875" name="Pacto noahico…"/>
          <p:cNvSpPr/>
          <p:nvPr/>
        </p:nvSpPr>
        <p:spPr>
          <a:xfrm>
            <a:off x="4321225" y="4318712"/>
            <a:ext cx="5430045" cy="7241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0"/>
                </a:moveTo>
                <a:cubicBezTo>
                  <a:pt x="1372" y="0"/>
                  <a:pt x="1137" y="177"/>
                  <a:pt x="1137" y="394"/>
                </a:cubicBezTo>
                <a:lnTo>
                  <a:pt x="1137" y="7344"/>
                </a:lnTo>
                <a:lnTo>
                  <a:pt x="0" y="21600"/>
                </a:lnTo>
                <a:lnTo>
                  <a:pt x="2801" y="16904"/>
                </a:lnTo>
                <a:lnTo>
                  <a:pt x="21074" y="16904"/>
                </a:lnTo>
                <a:cubicBezTo>
                  <a:pt x="21364" y="16904"/>
                  <a:pt x="21600" y="16727"/>
                  <a:pt x="21600" y="16510"/>
                </a:cubicBezTo>
                <a:lnTo>
                  <a:pt x="21600" y="394"/>
                </a:lnTo>
                <a:cubicBezTo>
                  <a:pt x="21600" y="177"/>
                  <a:pt x="21364" y="0"/>
                  <a:pt x="21074" y="0"/>
                </a:cubicBezTo>
                <a:lnTo>
                  <a:pt x="1662"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noahico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No destruir con agua</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Señal: arco iris</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Incondicional</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Eterno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Gobierno humano</a:t>
            </a:r>
          </a:p>
        </p:txBody>
      </p:sp>
      <p:sp>
        <p:nvSpPr>
          <p:cNvPr id="876" name="Rectangle"/>
          <p:cNvSpPr/>
          <p:nvPr/>
        </p:nvSpPr>
        <p:spPr>
          <a:xfrm>
            <a:off x="4646415" y="9362822"/>
            <a:ext cx="19743686" cy="623757"/>
          </a:xfrm>
          <a:prstGeom prst="rect">
            <a:avLst/>
          </a:prstGeom>
          <a:solidFill>
            <a:schemeClr val="accent1"/>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77" name="Pacto abrahamico…"/>
          <p:cNvSpPr/>
          <p:nvPr/>
        </p:nvSpPr>
        <p:spPr>
          <a:xfrm>
            <a:off x="6527985" y="3920788"/>
            <a:ext cx="5294710" cy="7093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12" y="0"/>
                </a:moveTo>
                <a:cubicBezTo>
                  <a:pt x="2415" y="0"/>
                  <a:pt x="2173" y="180"/>
                  <a:pt x="2173" y="402"/>
                </a:cubicBezTo>
                <a:lnTo>
                  <a:pt x="2173" y="5627"/>
                </a:lnTo>
                <a:lnTo>
                  <a:pt x="0" y="21600"/>
                </a:lnTo>
                <a:lnTo>
                  <a:pt x="4634" y="16180"/>
                </a:lnTo>
                <a:lnTo>
                  <a:pt x="21061" y="16180"/>
                </a:lnTo>
                <a:cubicBezTo>
                  <a:pt x="21358" y="16180"/>
                  <a:pt x="21600" y="16001"/>
                  <a:pt x="21600" y="15779"/>
                </a:cubicBezTo>
                <a:lnTo>
                  <a:pt x="21600" y="402"/>
                </a:lnTo>
                <a:cubicBezTo>
                  <a:pt x="21600" y="180"/>
                  <a:pt x="21358" y="0"/>
                  <a:pt x="21061" y="0"/>
                </a:cubicBezTo>
                <a:lnTo>
                  <a:pt x="2712" y="0"/>
                </a:lnTo>
                <a:close/>
              </a:path>
            </a:pathLst>
          </a:custGeom>
          <a:solidFill>
            <a:srgbClr val="CBF65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66" sz="6100">
                <a:latin typeface="Founders Grotesk Condensed"/>
                <a:ea typeface="Founders Grotesk Condensed"/>
                <a:cs typeface="Founders Grotesk Condensed"/>
                <a:sym typeface="Founders Grotesk Condensed"/>
              </a:defRPr>
            </a:pPr>
            <a:r>
              <a:t>Pacto abrahamico</a:t>
            </a:r>
          </a:p>
          <a:p>
            <a:pPr algn="ctr" defTabSz="584200">
              <a:lnSpc>
                <a:spcPct val="100000"/>
              </a:lnSpc>
              <a:spcBef>
                <a:spcPts val="0"/>
              </a:spcBef>
              <a:defRPr cap="all" spc="366" sz="6100">
                <a:latin typeface="Founders Grotesk Condensed"/>
                <a:ea typeface="Founders Grotesk Condensed"/>
                <a:cs typeface="Founders Grotesk Condensed"/>
                <a:sym typeface="Founders Grotesk Condensed"/>
              </a:defRPr>
            </a:pPr>
            <a:r>
              <a:t>incondicional</a:t>
            </a:r>
          </a:p>
        </p:txBody>
      </p:sp>
      <p:sp>
        <p:nvSpPr>
          <p:cNvPr id="878" name="Rectangle"/>
          <p:cNvSpPr/>
          <p:nvPr/>
        </p:nvSpPr>
        <p:spPr>
          <a:xfrm>
            <a:off x="6891551" y="8648488"/>
            <a:ext cx="17493053" cy="623757"/>
          </a:xfrm>
          <a:prstGeom prst="rect">
            <a:avLst/>
          </a:prstGeom>
          <a:solidFill>
            <a:srgbClr val="CBF657"/>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79" name="Pacto MOSAICO…"/>
          <p:cNvSpPr/>
          <p:nvPr/>
        </p:nvSpPr>
        <p:spPr>
          <a:xfrm>
            <a:off x="8814855" y="3303733"/>
            <a:ext cx="5827317" cy="7665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80" y="0"/>
                </a:moveTo>
                <a:cubicBezTo>
                  <a:pt x="2110" y="0"/>
                  <a:pt x="1890" y="167"/>
                  <a:pt x="1890" y="372"/>
                </a:cubicBezTo>
                <a:lnTo>
                  <a:pt x="1890" y="4607"/>
                </a:lnTo>
                <a:lnTo>
                  <a:pt x="0" y="21600"/>
                </a:lnTo>
                <a:lnTo>
                  <a:pt x="3850" y="14515"/>
                </a:lnTo>
                <a:lnTo>
                  <a:pt x="21110" y="14515"/>
                </a:lnTo>
                <a:cubicBezTo>
                  <a:pt x="21380" y="14515"/>
                  <a:pt x="21600" y="14348"/>
                  <a:pt x="21600" y="14143"/>
                </a:cubicBezTo>
                <a:lnTo>
                  <a:pt x="21600" y="372"/>
                </a:lnTo>
                <a:cubicBezTo>
                  <a:pt x="21600" y="167"/>
                  <a:pt x="21380" y="0"/>
                  <a:pt x="21110" y="0"/>
                </a:cubicBezTo>
                <a:lnTo>
                  <a:pt x="2380" y="0"/>
                </a:lnTo>
                <a:close/>
              </a:path>
            </a:pathLst>
          </a:cu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24" sz="54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MOSAICO</a:t>
            </a:r>
          </a:p>
          <a:p>
            <a:pPr algn="ctr" defTabSz="584200">
              <a:lnSpc>
                <a:spcPct val="100000"/>
              </a:lnSpc>
              <a:spcBef>
                <a:spcPts val="0"/>
              </a:spcBef>
              <a:defRPr cap="all" spc="324" sz="54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condicional</a:t>
            </a:r>
          </a:p>
        </p:txBody>
      </p:sp>
      <p:sp>
        <p:nvSpPr>
          <p:cNvPr id="880" name="Rectangle"/>
          <p:cNvSpPr/>
          <p:nvPr/>
        </p:nvSpPr>
        <p:spPr>
          <a:xfrm>
            <a:off x="9290409" y="7983445"/>
            <a:ext cx="12596371"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81" name="Pacto davidico…"/>
          <p:cNvSpPr/>
          <p:nvPr/>
        </p:nvSpPr>
        <p:spPr>
          <a:xfrm>
            <a:off x="10798038" y="2964960"/>
            <a:ext cx="6252767" cy="7998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50" y="0"/>
                </a:moveTo>
                <a:cubicBezTo>
                  <a:pt x="3298" y="0"/>
                  <a:pt x="3093" y="160"/>
                  <a:pt x="3093" y="357"/>
                </a:cubicBezTo>
                <a:lnTo>
                  <a:pt x="3093" y="3487"/>
                </a:lnTo>
                <a:lnTo>
                  <a:pt x="0" y="21600"/>
                </a:lnTo>
                <a:lnTo>
                  <a:pt x="5640" y="13346"/>
                </a:lnTo>
                <a:lnTo>
                  <a:pt x="21143" y="13346"/>
                </a:lnTo>
                <a:cubicBezTo>
                  <a:pt x="21395" y="13346"/>
                  <a:pt x="21600" y="13186"/>
                  <a:pt x="21600" y="12990"/>
                </a:cubicBezTo>
                <a:lnTo>
                  <a:pt x="21600" y="357"/>
                </a:lnTo>
                <a:cubicBezTo>
                  <a:pt x="21600" y="160"/>
                  <a:pt x="21395" y="0"/>
                  <a:pt x="21143" y="0"/>
                </a:cubicBezTo>
                <a:lnTo>
                  <a:pt x="3550" y="0"/>
                </a:lnTo>
                <a:close/>
              </a:path>
            </a:pathLst>
          </a:custGeom>
          <a:solidFill>
            <a:srgbClr val="8BF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12" sz="5200">
                <a:solidFill>
                  <a:srgbClr val="FFFFFF"/>
                </a:solidFill>
                <a:effectLst>
                  <a:outerShdw sx="100000" sy="100000" kx="0" ky="0" algn="b" rotWithShape="0" blurRad="63500" dist="25400" dir="1800000">
                    <a:srgbClr val="000000"/>
                  </a:outerShdw>
                </a:effectLst>
                <a:latin typeface="Founders Grotesk Condensed"/>
                <a:ea typeface="Founders Grotesk Condensed"/>
                <a:cs typeface="Founders Grotesk Condensed"/>
                <a:sym typeface="Founders Grotesk Condensed"/>
              </a:defRPr>
            </a:pPr>
            <a:r>
              <a:t>Pacto davidico</a:t>
            </a:r>
          </a:p>
          <a:p>
            <a:pPr algn="ctr" defTabSz="584200">
              <a:lnSpc>
                <a:spcPct val="100000"/>
              </a:lnSpc>
              <a:spcBef>
                <a:spcPts val="0"/>
              </a:spcBef>
              <a:defRPr cap="all" spc="312" sz="5200">
                <a:solidFill>
                  <a:srgbClr val="FFFFFF"/>
                </a:solidFill>
                <a:effectLst>
                  <a:outerShdw sx="100000" sy="100000" kx="0" ky="0" algn="b" rotWithShape="0" blurRad="63500" dist="25400" dir="1800000">
                    <a:srgbClr val="000000"/>
                  </a:outerShdw>
                </a:effectLst>
                <a:latin typeface="Founders Grotesk Condensed"/>
                <a:ea typeface="Founders Grotesk Condensed"/>
                <a:cs typeface="Founders Grotesk Condensed"/>
                <a:sym typeface="Founders Grotesk Condensed"/>
              </a:defRPr>
            </a:pPr>
            <a:r>
              <a:t>INcondicional</a:t>
            </a:r>
          </a:p>
        </p:txBody>
      </p:sp>
      <p:sp>
        <p:nvSpPr>
          <p:cNvPr id="882" name="Rectangle"/>
          <p:cNvSpPr/>
          <p:nvPr/>
        </p:nvSpPr>
        <p:spPr>
          <a:xfrm>
            <a:off x="11701396" y="7315876"/>
            <a:ext cx="12804108" cy="623757"/>
          </a:xfrm>
          <a:prstGeom prst="rect">
            <a:avLst/>
          </a:prstGeom>
          <a:solidFill>
            <a:schemeClr val="accent3"/>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883" name="Nuevo Pacto…"/>
          <p:cNvSpPr/>
          <p:nvPr/>
        </p:nvSpPr>
        <p:spPr>
          <a:xfrm>
            <a:off x="16447186" y="2553097"/>
            <a:ext cx="6610351" cy="83335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41" y="0"/>
                </a:moveTo>
                <a:cubicBezTo>
                  <a:pt x="5703" y="0"/>
                  <a:pt x="5509" y="154"/>
                  <a:pt x="5509" y="343"/>
                </a:cubicBezTo>
                <a:lnTo>
                  <a:pt x="5509" y="9821"/>
                </a:lnTo>
                <a:lnTo>
                  <a:pt x="0" y="21600"/>
                </a:lnTo>
                <a:lnTo>
                  <a:pt x="7222" y="12247"/>
                </a:lnTo>
                <a:lnTo>
                  <a:pt x="21169" y="12247"/>
                </a:lnTo>
                <a:cubicBezTo>
                  <a:pt x="21408" y="12247"/>
                  <a:pt x="21600" y="12094"/>
                  <a:pt x="21600" y="11905"/>
                </a:cubicBezTo>
                <a:lnTo>
                  <a:pt x="21600" y="343"/>
                </a:lnTo>
                <a:cubicBezTo>
                  <a:pt x="21600" y="154"/>
                  <a:pt x="21408" y="0"/>
                  <a:pt x="21169" y="0"/>
                </a:cubicBezTo>
                <a:lnTo>
                  <a:pt x="5941" y="0"/>
                </a:lnTo>
                <a:close/>
              </a:path>
            </a:pathLst>
          </a:cu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18" sz="5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Nuevo Pacto</a:t>
            </a:r>
          </a:p>
          <a:p>
            <a:pPr algn="ctr" defTabSz="584200">
              <a:lnSpc>
                <a:spcPct val="100000"/>
              </a:lnSpc>
              <a:spcBef>
                <a:spcPts val="0"/>
              </a:spcBef>
              <a:defRPr cap="all" spc="318" sz="5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INcondicional</a:t>
            </a:r>
          </a:p>
        </p:txBody>
      </p:sp>
      <p:sp>
        <p:nvSpPr>
          <p:cNvPr id="884" name="Rectangle"/>
          <p:cNvSpPr/>
          <p:nvPr/>
        </p:nvSpPr>
        <p:spPr>
          <a:xfrm>
            <a:off x="22095358" y="6652448"/>
            <a:ext cx="3244472" cy="623758"/>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pic>
        <p:nvPicPr>
          <p:cNvPr id="885" name="cross.jpeg" descr="cross.jpeg"/>
          <p:cNvPicPr>
            <a:picLocks noChangeAspect="1"/>
          </p:cNvPicPr>
          <p:nvPr/>
        </p:nvPicPr>
        <p:blipFill>
          <a:blip r:embed="rId2">
            <a:extLst/>
          </a:blip>
          <a:srcRect l="19861" t="6051" r="21198" b="2694"/>
          <a:stretch>
            <a:fillRect/>
          </a:stretch>
        </p:blipFill>
        <p:spPr>
          <a:xfrm>
            <a:off x="21141288" y="7563933"/>
            <a:ext cx="1585537" cy="2454794"/>
          </a:xfrm>
          <a:custGeom>
            <a:avLst/>
            <a:gdLst/>
            <a:ahLst/>
            <a:cxnLst>
              <a:cxn ang="0">
                <a:pos x="wd2" y="hd2"/>
              </a:cxn>
              <a:cxn ang="5400000">
                <a:pos x="wd2" y="hd2"/>
              </a:cxn>
              <a:cxn ang="10800000">
                <a:pos x="wd2" y="hd2"/>
              </a:cxn>
              <a:cxn ang="16200000">
                <a:pos x="wd2" y="hd2"/>
              </a:cxn>
            </a:cxnLst>
            <a:rect l="0" t="0" r="r" b="b"/>
            <a:pathLst>
              <a:path w="21423" h="21591" fill="norm" stroke="1" extrusionOk="0">
                <a:moveTo>
                  <a:pt x="11760" y="0"/>
                </a:moveTo>
                <a:cubicBezTo>
                  <a:pt x="11397" y="-2"/>
                  <a:pt x="10945" y="4"/>
                  <a:pt x="10355" y="14"/>
                </a:cubicBezTo>
                <a:lnTo>
                  <a:pt x="7829" y="56"/>
                </a:lnTo>
                <a:cubicBezTo>
                  <a:pt x="7823" y="71"/>
                  <a:pt x="7819" y="229"/>
                  <a:pt x="7813" y="258"/>
                </a:cubicBezTo>
                <a:lnTo>
                  <a:pt x="7706" y="2095"/>
                </a:lnTo>
                <a:lnTo>
                  <a:pt x="7582" y="4130"/>
                </a:lnTo>
                <a:lnTo>
                  <a:pt x="3791" y="4175"/>
                </a:lnTo>
                <a:lnTo>
                  <a:pt x="0" y="4217"/>
                </a:lnTo>
                <a:lnTo>
                  <a:pt x="5" y="5819"/>
                </a:lnTo>
                <a:cubicBezTo>
                  <a:pt x="6" y="7253"/>
                  <a:pt x="65" y="7468"/>
                  <a:pt x="558" y="7868"/>
                </a:cubicBezTo>
                <a:cubicBezTo>
                  <a:pt x="1107" y="8315"/>
                  <a:pt x="1112" y="8316"/>
                  <a:pt x="3770" y="8294"/>
                </a:cubicBezTo>
                <a:cubicBezTo>
                  <a:pt x="5235" y="8282"/>
                  <a:pt x="6718" y="8344"/>
                  <a:pt x="7068" y="8430"/>
                </a:cubicBezTo>
                <a:lnTo>
                  <a:pt x="7706" y="8587"/>
                </a:lnTo>
                <a:lnTo>
                  <a:pt x="7706" y="14476"/>
                </a:lnTo>
                <a:cubicBezTo>
                  <a:pt x="7706" y="14773"/>
                  <a:pt x="7711" y="14903"/>
                  <a:pt x="7711" y="15174"/>
                </a:cubicBezTo>
                <a:cubicBezTo>
                  <a:pt x="7759" y="17678"/>
                  <a:pt x="7798" y="18936"/>
                  <a:pt x="7856" y="19807"/>
                </a:cubicBezTo>
                <a:cubicBezTo>
                  <a:pt x="8007" y="20985"/>
                  <a:pt x="8309" y="21268"/>
                  <a:pt x="8982" y="21444"/>
                </a:cubicBezTo>
                <a:cubicBezTo>
                  <a:pt x="9273" y="21520"/>
                  <a:pt x="10450" y="21585"/>
                  <a:pt x="11599" y="21590"/>
                </a:cubicBezTo>
                <a:cubicBezTo>
                  <a:pt x="13192" y="21598"/>
                  <a:pt x="13777" y="21541"/>
                  <a:pt x="14066" y="21353"/>
                </a:cubicBezTo>
                <a:cubicBezTo>
                  <a:pt x="14397" y="21137"/>
                  <a:pt x="14441" y="20331"/>
                  <a:pt x="14441" y="14860"/>
                </a:cubicBezTo>
                <a:cubicBezTo>
                  <a:pt x="14441" y="10032"/>
                  <a:pt x="14514" y="8587"/>
                  <a:pt x="14747" y="8493"/>
                </a:cubicBezTo>
                <a:cubicBezTo>
                  <a:pt x="14912" y="8426"/>
                  <a:pt x="16416" y="8342"/>
                  <a:pt x="18093" y="8308"/>
                </a:cubicBezTo>
                <a:cubicBezTo>
                  <a:pt x="21600" y="8236"/>
                  <a:pt x="21417" y="8334"/>
                  <a:pt x="21423" y="6542"/>
                </a:cubicBezTo>
                <a:cubicBezTo>
                  <a:pt x="21426" y="5366"/>
                  <a:pt x="21096" y="4605"/>
                  <a:pt x="20506" y="4423"/>
                </a:cubicBezTo>
                <a:cubicBezTo>
                  <a:pt x="20283" y="4354"/>
                  <a:pt x="18859" y="4260"/>
                  <a:pt x="17337" y="4213"/>
                </a:cubicBezTo>
                <a:lnTo>
                  <a:pt x="14564" y="4130"/>
                </a:lnTo>
                <a:lnTo>
                  <a:pt x="14441" y="2430"/>
                </a:lnTo>
                <a:cubicBezTo>
                  <a:pt x="14323" y="769"/>
                  <a:pt x="14310" y="722"/>
                  <a:pt x="13604" y="353"/>
                </a:cubicBezTo>
                <a:cubicBezTo>
                  <a:pt x="13098" y="87"/>
                  <a:pt x="12848" y="7"/>
                  <a:pt x="11760" y="0"/>
                </a:cubicBez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874"/>
                                        </p:tgtEl>
                                        <p:attrNameLst>
                                          <p:attrName>style.visibility</p:attrName>
                                        </p:attrNameLst>
                                      </p:cBhvr>
                                      <p:to>
                                        <p:strVal val="visible"/>
                                      </p:to>
                                    </p:set>
                                    <p:animEffect filter="wipe(left)" transition="in">
                                      <p:cBhvr>
                                        <p:cTn id="7" dur="1000"/>
                                        <p:tgtEl>
                                          <p:spTgt spid="874"/>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864"/>
                                        </p:tgtEl>
                                        <p:attrNameLst>
                                          <p:attrName>style.visibility</p:attrName>
                                        </p:attrNameLst>
                                      </p:cBhvr>
                                      <p:to>
                                        <p:strVal val="visible"/>
                                      </p:to>
                                    </p:set>
                                    <p:animEffect filter="wipe(left)" transition="in">
                                      <p:cBhvr>
                                        <p:cTn id="11" dur="1000"/>
                                        <p:tgtEl>
                                          <p:spTgt spid="864"/>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820"/>
                                        </p:tgtEl>
                                        <p:attrNameLst>
                                          <p:attrName>style.visibility</p:attrName>
                                        </p:attrNameLst>
                                      </p:cBhvr>
                                      <p:to>
                                        <p:strVal val="visible"/>
                                      </p:to>
                                    </p:set>
                                    <p:animEffect filter="wipe(left)" transition="in">
                                      <p:cBhvr>
                                        <p:cTn id="15" dur="1000"/>
                                        <p:tgtEl>
                                          <p:spTgt spid="820"/>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4" fill="hold">
                                  <p:stCondLst>
                                    <p:cond delay="0"/>
                                  </p:stCondLst>
                                  <p:iterate type="el" backwards="0">
                                    <p:tmAbs val="0"/>
                                  </p:iterate>
                                  <p:childTnLst>
                                    <p:set>
                                      <p:cBhvr>
                                        <p:cTn id="19" fill="hold"/>
                                        <p:tgtEl>
                                          <p:spTgt spid="875"/>
                                        </p:tgtEl>
                                        <p:attrNameLst>
                                          <p:attrName>style.visibility</p:attrName>
                                        </p:attrNameLst>
                                      </p:cBhvr>
                                      <p:to>
                                        <p:strVal val="visible"/>
                                      </p:to>
                                    </p:set>
                                    <p:animEffect filter="wipe(left)" transition="in">
                                      <p:cBhvr>
                                        <p:cTn id="20" dur="1000"/>
                                        <p:tgtEl>
                                          <p:spTgt spid="875"/>
                                        </p:tgtEl>
                                      </p:cBhvr>
                                    </p:animEffect>
                                  </p:childTnLst>
                                </p:cTn>
                              </p:par>
                            </p:childTnLst>
                          </p:cTn>
                        </p:par>
                        <p:par>
                          <p:cTn id="21" fill="hold">
                            <p:stCondLst>
                              <p:cond delay="1000"/>
                            </p:stCondLst>
                            <p:childTnLst>
                              <p:par>
                                <p:cTn id="22" presetClass="entr" nodeType="afterEffect" presetSubtype="8" presetID="22" grpId="5" fill="hold">
                                  <p:stCondLst>
                                    <p:cond delay="0"/>
                                  </p:stCondLst>
                                  <p:iterate type="el" backwards="0">
                                    <p:tmAbs val="0"/>
                                  </p:iterate>
                                  <p:childTnLst>
                                    <p:set>
                                      <p:cBhvr>
                                        <p:cTn id="23" fill="hold"/>
                                        <p:tgtEl>
                                          <p:spTgt spid="865"/>
                                        </p:tgtEl>
                                        <p:attrNameLst>
                                          <p:attrName>style.visibility</p:attrName>
                                        </p:attrNameLst>
                                      </p:cBhvr>
                                      <p:to>
                                        <p:strVal val="visible"/>
                                      </p:to>
                                    </p:set>
                                    <p:animEffect filter="wipe(left)" transition="in">
                                      <p:cBhvr>
                                        <p:cTn id="24" dur="1000"/>
                                        <p:tgtEl>
                                          <p:spTgt spid="865"/>
                                        </p:tgtEl>
                                      </p:cBhvr>
                                    </p:animEffect>
                                  </p:childTnLst>
                                </p:cTn>
                              </p:par>
                            </p:childTnLst>
                          </p:cTn>
                        </p:par>
                        <p:par>
                          <p:cTn id="25" fill="hold">
                            <p:stCondLst>
                              <p:cond delay="2000"/>
                            </p:stCondLst>
                            <p:childTnLst>
                              <p:par>
                                <p:cTn id="26" presetClass="entr" nodeType="afterEffect" presetSubtype="8" presetID="22" grpId="6" fill="hold">
                                  <p:stCondLst>
                                    <p:cond delay="0"/>
                                  </p:stCondLst>
                                  <p:iterate type="el" backwards="0">
                                    <p:tmAbs val="0"/>
                                  </p:iterate>
                                  <p:childTnLst>
                                    <p:set>
                                      <p:cBhvr>
                                        <p:cTn id="27" fill="hold"/>
                                        <p:tgtEl>
                                          <p:spTgt spid="876"/>
                                        </p:tgtEl>
                                        <p:attrNameLst>
                                          <p:attrName>style.visibility</p:attrName>
                                        </p:attrNameLst>
                                      </p:cBhvr>
                                      <p:to>
                                        <p:strVal val="visible"/>
                                      </p:to>
                                    </p:set>
                                    <p:animEffect filter="wipe(left)" transition="in">
                                      <p:cBhvr>
                                        <p:cTn id="28" dur="1000"/>
                                        <p:tgtEl>
                                          <p:spTgt spid="876"/>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2" grpId="7" fill="hold">
                                  <p:stCondLst>
                                    <p:cond delay="0"/>
                                  </p:stCondLst>
                                  <p:iterate type="el" backwards="0">
                                    <p:tmAbs val="0"/>
                                  </p:iterate>
                                  <p:childTnLst>
                                    <p:set>
                                      <p:cBhvr>
                                        <p:cTn id="32" fill="hold"/>
                                        <p:tgtEl>
                                          <p:spTgt spid="877"/>
                                        </p:tgtEl>
                                        <p:attrNameLst>
                                          <p:attrName>style.visibility</p:attrName>
                                        </p:attrNameLst>
                                      </p:cBhvr>
                                      <p:to>
                                        <p:strVal val="visible"/>
                                      </p:to>
                                    </p:set>
                                    <p:animEffect filter="wipe(left)" transition="in">
                                      <p:cBhvr>
                                        <p:cTn id="33" dur="1000"/>
                                        <p:tgtEl>
                                          <p:spTgt spid="877"/>
                                        </p:tgtEl>
                                      </p:cBhvr>
                                    </p:animEffect>
                                  </p:childTnLst>
                                </p:cTn>
                              </p:par>
                            </p:childTnLst>
                          </p:cTn>
                        </p:par>
                        <p:par>
                          <p:cTn id="34" fill="hold">
                            <p:stCondLst>
                              <p:cond delay="1000"/>
                            </p:stCondLst>
                            <p:childTnLst>
                              <p:par>
                                <p:cTn id="35" presetClass="entr" nodeType="afterEffect" presetSubtype="8" presetID="22" grpId="8" fill="hold">
                                  <p:stCondLst>
                                    <p:cond delay="0"/>
                                  </p:stCondLst>
                                  <p:iterate type="el" backwards="0">
                                    <p:tmAbs val="0"/>
                                  </p:iterate>
                                  <p:childTnLst>
                                    <p:set>
                                      <p:cBhvr>
                                        <p:cTn id="36" fill="hold"/>
                                        <p:tgtEl>
                                          <p:spTgt spid="869"/>
                                        </p:tgtEl>
                                        <p:attrNameLst>
                                          <p:attrName>style.visibility</p:attrName>
                                        </p:attrNameLst>
                                      </p:cBhvr>
                                      <p:to>
                                        <p:strVal val="visible"/>
                                      </p:to>
                                    </p:set>
                                    <p:animEffect filter="wipe(left)" transition="in">
                                      <p:cBhvr>
                                        <p:cTn id="37" dur="1000"/>
                                        <p:tgtEl>
                                          <p:spTgt spid="869"/>
                                        </p:tgtEl>
                                      </p:cBhvr>
                                    </p:animEffect>
                                  </p:childTnLst>
                                </p:cTn>
                              </p:par>
                            </p:childTnLst>
                          </p:cTn>
                        </p:par>
                        <p:par>
                          <p:cTn id="38" fill="hold">
                            <p:stCondLst>
                              <p:cond delay="2000"/>
                            </p:stCondLst>
                            <p:childTnLst>
                              <p:par>
                                <p:cTn id="39" presetClass="entr" nodeType="afterEffect" presetSubtype="8" presetID="22" grpId="9" fill="hold">
                                  <p:stCondLst>
                                    <p:cond delay="0"/>
                                  </p:stCondLst>
                                  <p:iterate type="el" backwards="0">
                                    <p:tmAbs val="0"/>
                                  </p:iterate>
                                  <p:childTnLst>
                                    <p:set>
                                      <p:cBhvr>
                                        <p:cTn id="40" fill="hold"/>
                                        <p:tgtEl>
                                          <p:spTgt spid="878"/>
                                        </p:tgtEl>
                                        <p:attrNameLst>
                                          <p:attrName>style.visibility</p:attrName>
                                        </p:attrNameLst>
                                      </p:cBhvr>
                                      <p:to>
                                        <p:strVal val="visible"/>
                                      </p:to>
                                    </p:set>
                                    <p:animEffect filter="wipe(left)" transition="in">
                                      <p:cBhvr>
                                        <p:cTn id="41" dur="1000"/>
                                        <p:tgtEl>
                                          <p:spTgt spid="878"/>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8" presetID="22" grpId="10" fill="hold">
                                  <p:stCondLst>
                                    <p:cond delay="0"/>
                                  </p:stCondLst>
                                  <p:iterate type="el" backwards="0">
                                    <p:tmAbs val="0"/>
                                  </p:iterate>
                                  <p:childTnLst>
                                    <p:set>
                                      <p:cBhvr>
                                        <p:cTn id="45" fill="hold"/>
                                        <p:tgtEl>
                                          <p:spTgt spid="879"/>
                                        </p:tgtEl>
                                        <p:attrNameLst>
                                          <p:attrName>style.visibility</p:attrName>
                                        </p:attrNameLst>
                                      </p:cBhvr>
                                      <p:to>
                                        <p:strVal val="visible"/>
                                      </p:to>
                                    </p:set>
                                    <p:animEffect filter="wipe(left)" transition="in">
                                      <p:cBhvr>
                                        <p:cTn id="46" dur="1000"/>
                                        <p:tgtEl>
                                          <p:spTgt spid="879"/>
                                        </p:tgtEl>
                                      </p:cBhvr>
                                    </p:animEffect>
                                  </p:childTnLst>
                                </p:cTn>
                              </p:par>
                            </p:childTnLst>
                          </p:cTn>
                        </p:par>
                        <p:par>
                          <p:cTn id="47" fill="hold">
                            <p:stCondLst>
                              <p:cond delay="1000"/>
                            </p:stCondLst>
                            <p:childTnLst>
                              <p:par>
                                <p:cTn id="48" presetClass="entr" nodeType="afterEffect" presetSubtype="8" presetID="22" grpId="11" fill="hold">
                                  <p:stCondLst>
                                    <p:cond delay="0"/>
                                  </p:stCondLst>
                                  <p:iterate type="el" backwards="0">
                                    <p:tmAbs val="0"/>
                                  </p:iterate>
                                  <p:childTnLst>
                                    <p:set>
                                      <p:cBhvr>
                                        <p:cTn id="49" fill="hold"/>
                                        <p:tgtEl>
                                          <p:spTgt spid="868"/>
                                        </p:tgtEl>
                                        <p:attrNameLst>
                                          <p:attrName>style.visibility</p:attrName>
                                        </p:attrNameLst>
                                      </p:cBhvr>
                                      <p:to>
                                        <p:strVal val="visible"/>
                                      </p:to>
                                    </p:set>
                                    <p:animEffect filter="wipe(left)" transition="in">
                                      <p:cBhvr>
                                        <p:cTn id="50" dur="1000"/>
                                        <p:tgtEl>
                                          <p:spTgt spid="868"/>
                                        </p:tgtEl>
                                      </p:cBhvr>
                                    </p:animEffect>
                                  </p:childTnLst>
                                </p:cTn>
                              </p:par>
                            </p:childTnLst>
                          </p:cTn>
                        </p:par>
                        <p:par>
                          <p:cTn id="51" fill="hold">
                            <p:stCondLst>
                              <p:cond delay="2000"/>
                            </p:stCondLst>
                            <p:childTnLst>
                              <p:par>
                                <p:cTn id="52" presetClass="entr" nodeType="afterEffect" presetSubtype="8" presetID="22" grpId="12" fill="hold">
                                  <p:stCondLst>
                                    <p:cond delay="0"/>
                                  </p:stCondLst>
                                  <p:iterate type="el" backwards="0">
                                    <p:tmAbs val="0"/>
                                  </p:iterate>
                                  <p:childTnLst>
                                    <p:set>
                                      <p:cBhvr>
                                        <p:cTn id="53" fill="hold"/>
                                        <p:tgtEl>
                                          <p:spTgt spid="880"/>
                                        </p:tgtEl>
                                        <p:attrNameLst>
                                          <p:attrName>style.visibility</p:attrName>
                                        </p:attrNameLst>
                                      </p:cBhvr>
                                      <p:to>
                                        <p:strVal val="visible"/>
                                      </p:to>
                                    </p:set>
                                    <p:animEffect filter="wipe(left)" transition="in">
                                      <p:cBhvr>
                                        <p:cTn id="54" dur="1000"/>
                                        <p:tgtEl>
                                          <p:spTgt spid="880"/>
                                        </p:tgtEl>
                                      </p:cBhvr>
                                    </p:animEffec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8" presetID="22" grpId="13" fill="hold">
                                  <p:stCondLst>
                                    <p:cond delay="0"/>
                                  </p:stCondLst>
                                  <p:iterate type="el" backwards="0">
                                    <p:tmAbs val="0"/>
                                  </p:iterate>
                                  <p:childTnLst>
                                    <p:set>
                                      <p:cBhvr>
                                        <p:cTn id="58" fill="hold"/>
                                        <p:tgtEl>
                                          <p:spTgt spid="881"/>
                                        </p:tgtEl>
                                        <p:attrNameLst>
                                          <p:attrName>style.visibility</p:attrName>
                                        </p:attrNameLst>
                                      </p:cBhvr>
                                      <p:to>
                                        <p:strVal val="visible"/>
                                      </p:to>
                                    </p:set>
                                    <p:animEffect filter="wipe(left)" transition="in">
                                      <p:cBhvr>
                                        <p:cTn id="59" dur="1000"/>
                                        <p:tgtEl>
                                          <p:spTgt spid="881"/>
                                        </p:tgtEl>
                                      </p:cBhvr>
                                    </p:animEffect>
                                  </p:childTnLst>
                                </p:cTn>
                              </p:par>
                            </p:childTnLst>
                          </p:cTn>
                        </p:par>
                        <p:par>
                          <p:cTn id="60" fill="hold">
                            <p:stCondLst>
                              <p:cond delay="1000"/>
                            </p:stCondLst>
                            <p:childTnLst>
                              <p:par>
                                <p:cTn id="61" presetClass="entr" nodeType="afterEffect" presetSubtype="8" presetID="22" grpId="14" fill="hold">
                                  <p:stCondLst>
                                    <p:cond delay="0"/>
                                  </p:stCondLst>
                                  <p:iterate type="el" backwards="0">
                                    <p:tmAbs val="0"/>
                                  </p:iterate>
                                  <p:childTnLst>
                                    <p:set>
                                      <p:cBhvr>
                                        <p:cTn id="62" fill="hold"/>
                                        <p:tgtEl>
                                          <p:spTgt spid="867"/>
                                        </p:tgtEl>
                                        <p:attrNameLst>
                                          <p:attrName>style.visibility</p:attrName>
                                        </p:attrNameLst>
                                      </p:cBhvr>
                                      <p:to>
                                        <p:strVal val="visible"/>
                                      </p:to>
                                    </p:set>
                                    <p:animEffect filter="wipe(left)" transition="in">
                                      <p:cBhvr>
                                        <p:cTn id="63" dur="1000"/>
                                        <p:tgtEl>
                                          <p:spTgt spid="867"/>
                                        </p:tgtEl>
                                      </p:cBhvr>
                                    </p:animEffect>
                                  </p:childTnLst>
                                </p:cTn>
                              </p:par>
                            </p:childTnLst>
                          </p:cTn>
                        </p:par>
                        <p:par>
                          <p:cTn id="64" fill="hold">
                            <p:stCondLst>
                              <p:cond delay="2000"/>
                            </p:stCondLst>
                            <p:childTnLst>
                              <p:par>
                                <p:cTn id="65" presetClass="entr" nodeType="afterEffect" presetSubtype="8" presetID="22" grpId="15" fill="hold">
                                  <p:stCondLst>
                                    <p:cond delay="0"/>
                                  </p:stCondLst>
                                  <p:iterate type="el" backwards="0">
                                    <p:tmAbs val="0"/>
                                  </p:iterate>
                                  <p:childTnLst>
                                    <p:set>
                                      <p:cBhvr>
                                        <p:cTn id="66" fill="hold"/>
                                        <p:tgtEl>
                                          <p:spTgt spid="882"/>
                                        </p:tgtEl>
                                        <p:attrNameLst>
                                          <p:attrName>style.visibility</p:attrName>
                                        </p:attrNameLst>
                                      </p:cBhvr>
                                      <p:to>
                                        <p:strVal val="visible"/>
                                      </p:to>
                                    </p:set>
                                    <p:animEffect filter="wipe(left)" transition="in">
                                      <p:cBhvr>
                                        <p:cTn id="67" dur="1000"/>
                                        <p:tgtEl>
                                          <p:spTgt spid="882"/>
                                        </p:tgtEl>
                                      </p:cBhvr>
                                    </p:animEffect>
                                  </p:childTnLst>
                                </p:cTn>
                              </p:par>
                            </p:childTnLst>
                          </p:cTn>
                        </p:par>
                      </p:childTnLst>
                    </p:cTn>
                  </p:par>
                  <p:par>
                    <p:cTn id="68" fill="hold">
                      <p:stCondLst>
                        <p:cond delay="indefinite"/>
                      </p:stCondLst>
                      <p:childTnLst>
                        <p:par>
                          <p:cTn id="69" fill="hold">
                            <p:stCondLst>
                              <p:cond delay="0"/>
                            </p:stCondLst>
                            <p:childTnLst>
                              <p:par>
                                <p:cTn id="70" presetClass="entr" nodeType="clickEffect" presetSubtype="8" presetID="22" grpId="16" fill="hold">
                                  <p:stCondLst>
                                    <p:cond delay="0"/>
                                  </p:stCondLst>
                                  <p:iterate type="el" backwards="0">
                                    <p:tmAbs val="0"/>
                                  </p:iterate>
                                  <p:childTnLst>
                                    <p:set>
                                      <p:cBhvr>
                                        <p:cTn id="71" fill="hold"/>
                                        <p:tgtEl>
                                          <p:spTgt spid="883"/>
                                        </p:tgtEl>
                                        <p:attrNameLst>
                                          <p:attrName>style.visibility</p:attrName>
                                        </p:attrNameLst>
                                      </p:cBhvr>
                                      <p:to>
                                        <p:strVal val="visible"/>
                                      </p:to>
                                    </p:set>
                                    <p:animEffect filter="wipe(left)" transition="in">
                                      <p:cBhvr>
                                        <p:cTn id="72" dur="1000"/>
                                        <p:tgtEl>
                                          <p:spTgt spid="883"/>
                                        </p:tgtEl>
                                      </p:cBhvr>
                                    </p:animEffect>
                                  </p:childTnLst>
                                </p:cTn>
                              </p:par>
                            </p:childTnLst>
                          </p:cTn>
                        </p:par>
                        <p:par>
                          <p:cTn id="73" fill="hold">
                            <p:stCondLst>
                              <p:cond delay="1000"/>
                            </p:stCondLst>
                            <p:childTnLst>
                              <p:par>
                                <p:cTn id="74" presetClass="entr" nodeType="afterEffect" presetSubtype="8" presetID="22" grpId="17" fill="hold">
                                  <p:stCondLst>
                                    <p:cond delay="0"/>
                                  </p:stCondLst>
                                  <p:iterate type="el" backwards="0">
                                    <p:tmAbs val="0"/>
                                  </p:iterate>
                                  <p:childTnLst>
                                    <p:set>
                                      <p:cBhvr>
                                        <p:cTn id="75" fill="hold"/>
                                        <p:tgtEl>
                                          <p:spTgt spid="860"/>
                                        </p:tgtEl>
                                        <p:attrNameLst>
                                          <p:attrName>style.visibility</p:attrName>
                                        </p:attrNameLst>
                                      </p:cBhvr>
                                      <p:to>
                                        <p:strVal val="visible"/>
                                      </p:to>
                                    </p:set>
                                    <p:animEffect filter="wipe(left)" transition="in">
                                      <p:cBhvr>
                                        <p:cTn id="76" dur="1000"/>
                                        <p:tgtEl>
                                          <p:spTgt spid="860"/>
                                        </p:tgtEl>
                                      </p:cBhvr>
                                    </p:animEffect>
                                  </p:childTnLst>
                                </p:cTn>
                              </p:par>
                            </p:childTnLst>
                          </p:cTn>
                        </p:par>
                        <p:par>
                          <p:cTn id="77" fill="hold">
                            <p:stCondLst>
                              <p:cond delay="2000"/>
                            </p:stCondLst>
                            <p:childTnLst>
                              <p:par>
                                <p:cTn id="78" presetClass="entr" nodeType="afterEffect" presetSubtype="8" presetID="22" grpId="18" fill="hold">
                                  <p:stCondLst>
                                    <p:cond delay="0"/>
                                  </p:stCondLst>
                                  <p:iterate type="el" backwards="0">
                                    <p:tmAbs val="0"/>
                                  </p:iterate>
                                  <p:childTnLst>
                                    <p:set>
                                      <p:cBhvr>
                                        <p:cTn id="79" fill="hold"/>
                                        <p:tgtEl>
                                          <p:spTgt spid="884"/>
                                        </p:tgtEl>
                                        <p:attrNameLst>
                                          <p:attrName>style.visibility</p:attrName>
                                        </p:attrNameLst>
                                      </p:cBhvr>
                                      <p:to>
                                        <p:strVal val="visible"/>
                                      </p:to>
                                    </p:set>
                                    <p:animEffect filter="wipe(left)" transition="in">
                                      <p:cBhvr>
                                        <p:cTn id="80" dur="1000"/>
                                        <p:tgtEl>
                                          <p:spTgt spid="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0" grpId="3"/>
      <p:bldP build="whole" bldLvl="1" animBg="1" rev="0" advAuto="0" spid="882" grpId="15"/>
      <p:bldP build="whole" bldLvl="1" animBg="1" rev="0" advAuto="0" spid="864" grpId="2"/>
      <p:bldP build="whole" bldLvl="1" animBg="1" rev="0" advAuto="0" spid="869" grpId="8"/>
      <p:bldP build="whole" bldLvl="1" animBg="1" rev="0" advAuto="0" spid="865" grpId="5"/>
      <p:bldP build="whole" bldLvl="1" animBg="1" rev="0" advAuto="0" spid="883" grpId="16"/>
      <p:bldP build="whole" bldLvl="1" animBg="1" rev="0" advAuto="0" spid="860" grpId="17"/>
      <p:bldP build="whole" bldLvl="1" animBg="1" rev="0" advAuto="0" spid="868" grpId="11"/>
      <p:bldP build="whole" bldLvl="1" animBg="1" rev="0" advAuto="0" spid="884" grpId="18"/>
      <p:bldP build="whole" bldLvl="1" animBg="1" rev="0" advAuto="0" spid="867" grpId="14"/>
      <p:bldP build="whole" bldLvl="1" animBg="1" rev="0" advAuto="0" spid="874" grpId="1"/>
      <p:bldP build="whole" bldLvl="1" animBg="1" rev="0" advAuto="0" spid="875" grpId="4"/>
      <p:bldP build="whole" bldLvl="1" animBg="1" rev="0" advAuto="0" spid="877" grpId="7"/>
      <p:bldP build="whole" bldLvl="1" animBg="1" rev="0" advAuto="0" spid="879" grpId="10"/>
      <p:bldP build="whole" bldLvl="1" animBg="1" rev="0" advAuto="0" spid="880" grpId="12"/>
      <p:bldP build="whole" bldLvl="1" animBg="1" rev="0" advAuto="0" spid="878" grpId="9"/>
      <p:bldP build="whole" bldLvl="1" animBg="1" rev="0" advAuto="0" spid="876" grpId="6"/>
      <p:bldP build="whole" bldLvl="1" animBg="1" rev="0" advAuto="0" spid="881" grpId="13"/>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7" name="purple-grapes-553463_1920.jpg" descr="purple-grapes-553463_1920.jpg"/>
          <p:cNvPicPr>
            <a:picLocks noChangeAspect="1"/>
          </p:cNvPicPr>
          <p:nvPr>
            <p:ph type="pic" idx="21"/>
          </p:nvPr>
        </p:nvPicPr>
        <p:blipFill>
          <a:blip r:embed="rId3">
            <a:extLst/>
          </a:blip>
          <a:srcRect l="0" t="7812" r="0" b="7812"/>
          <a:stretch>
            <a:fillRect/>
          </a:stretch>
        </p:blipFill>
        <p:spPr>
          <a:xfrm>
            <a:off x="0" y="0"/>
            <a:ext cx="24384000" cy="13716000"/>
          </a:xfrm>
          <a:prstGeom prst="rect">
            <a:avLst/>
          </a:prstGeom>
        </p:spPr>
      </p:pic>
      <p:sp>
        <p:nvSpPr>
          <p:cNvPr id="888" name="Rounded Rectangle"/>
          <p:cNvSpPr/>
          <p:nvPr/>
        </p:nvSpPr>
        <p:spPr>
          <a:xfrm>
            <a:off x="275854" y="214669"/>
            <a:ext cx="13072555" cy="13286662"/>
          </a:xfrm>
          <a:prstGeom prst="roundRect">
            <a:avLst>
              <a:gd name="adj" fmla="val 1457"/>
            </a:avLst>
          </a:prstGeom>
          <a:solidFill>
            <a:schemeClr val="accent1">
              <a:hueOff val="-42304"/>
              <a:satOff val="23749"/>
              <a:lumOff val="-45745"/>
              <a:alpha val="60261"/>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89" name="El NUEVO PACTO"/>
          <p:cNvSpPr txBox="1"/>
          <p:nvPr/>
        </p:nvSpPr>
        <p:spPr>
          <a:xfrm>
            <a:off x="-75088" y="471842"/>
            <a:ext cx="1284717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spc="-97" sz="9700">
                <a:solidFill>
                  <a:srgbClr val="FFFFFF"/>
                </a:solidFill>
                <a:latin typeface="Calibri"/>
                <a:ea typeface="Calibri"/>
                <a:cs typeface="Calibri"/>
                <a:sym typeface="Calibri"/>
              </a:defRPr>
            </a:lvl1pPr>
          </a:lstStyle>
          <a:p>
            <a:pPr/>
            <a:r>
              <a:t>El NUEVO PACTO</a:t>
            </a:r>
          </a:p>
        </p:txBody>
      </p:sp>
      <p:sp>
        <p:nvSpPr>
          <p:cNvPr id="890" name="Line"/>
          <p:cNvSpPr/>
          <p:nvPr/>
        </p:nvSpPr>
        <p:spPr>
          <a:xfrm>
            <a:off x="592313" y="2011845"/>
            <a:ext cx="11512376" cy="1"/>
          </a:xfrm>
          <a:prstGeom prst="line">
            <a:avLst/>
          </a:prstGeom>
          <a:ln w="38100">
            <a:solidFill>
              <a:srgbClr val="D6DCCF"/>
            </a:solidFill>
            <a:miter lim="400000"/>
          </a:ln>
        </p:spPr>
        <p:txBody>
          <a:bodyPr lIns="50800" tIns="50800" rIns="50800" bIns="50800" anchor="ctr"/>
          <a:lstStyle/>
          <a:p>
            <a:pPr/>
          </a:p>
        </p:txBody>
      </p:sp>
      <p:sp>
        <p:nvSpPr>
          <p:cNvPr id="891" name="Line"/>
          <p:cNvSpPr/>
          <p:nvPr/>
        </p:nvSpPr>
        <p:spPr>
          <a:xfrm>
            <a:off x="592313" y="516984"/>
            <a:ext cx="11512376" cy="1"/>
          </a:xfrm>
          <a:prstGeom prst="line">
            <a:avLst/>
          </a:prstGeom>
          <a:ln w="38100">
            <a:solidFill>
              <a:srgbClr val="D6DCCF"/>
            </a:solidFill>
            <a:miter lim="400000"/>
          </a:ln>
        </p:spPr>
        <p:txBody>
          <a:bodyPr lIns="50800" tIns="50800" rIns="50800" bIns="50800" anchor="ctr"/>
          <a:lstStyle/>
          <a:p>
            <a:pPr/>
          </a:p>
        </p:txBody>
      </p:sp>
      <p:sp>
        <p:nvSpPr>
          <p:cNvPr id="892" name="Porque no quiero, hermanos, que ignoréis este misterio, para que no seáis arrogantes en cuanto a vosotros mismos: que ha acontecido a Israel endurecimiento en parte, hasta que haya entrado la plenitud de los gentiles; y luego todo Israel será salvo, como"/>
          <p:cNvSpPr txBox="1"/>
          <p:nvPr/>
        </p:nvSpPr>
        <p:spPr>
          <a:xfrm>
            <a:off x="1055943" y="2501899"/>
            <a:ext cx="11512377" cy="102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pc="-51" sz="5100">
                <a:solidFill>
                  <a:srgbClr val="FFFFFF"/>
                </a:solidFill>
                <a:latin typeface="Cardo"/>
                <a:ea typeface="Cardo"/>
                <a:cs typeface="Cardo"/>
                <a:sym typeface="Cardo"/>
              </a:defRPr>
            </a:pPr>
            <a:r>
              <a:t>Porque no quiero, hermanos, que ignoréis este misterio, para que no seáis arrogantes en cuanto a vosotros mismos: que ha acontecido a Israel endurecimiento en parte, hasta que haya entrado la plenitud de los gentiles; y luego todo Israel será salvo, como está escrito: Vendrá de Sion el Libertador, Que apartará de Jacob la impiedad. </a:t>
            </a:r>
            <a:r>
              <a:rPr b="1">
                <a:solidFill>
                  <a:schemeClr val="accent4">
                    <a:hueOff val="272893"/>
                    <a:satOff val="6167"/>
                    <a:lumOff val="21491"/>
                  </a:schemeClr>
                </a:solidFill>
              </a:rPr>
              <a:t>Y éste será mi pacto con ellos, Cuando yo quite sus pecados.</a:t>
            </a:r>
            <a:r>
              <a:t> Así que en cuanto al evangelio, son enemigos por causa de vosotros; pero en cuanto a la elección, son amados por causa de los padres. Romanos 11:25-28</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892"/>
                                        </p:tgtEl>
                                        <p:attrNameLst>
                                          <p:attrName>style.visibility</p:attrName>
                                        </p:attrNameLst>
                                      </p:cBhvr>
                                      <p:to>
                                        <p:strVal val="visible"/>
                                      </p:to>
                                    </p:set>
                                    <p:anim calcmode="lin" valueType="num">
                                      <p:cBhvr>
                                        <p:cTn id="7" dur="2500" fill="hold"/>
                                        <p:tgtEl>
                                          <p:spTgt spid="892"/>
                                        </p:tgtEl>
                                        <p:attrNameLst>
                                          <p:attrName>ppt_w</p:attrName>
                                        </p:attrNameLst>
                                      </p:cBhvr>
                                      <p:tavLst>
                                        <p:tav tm="0">
                                          <p:val>
                                            <p:fltVal val="0"/>
                                          </p:val>
                                        </p:tav>
                                        <p:tav tm="100000">
                                          <p:val>
                                            <p:strVal val="#ppt_w"/>
                                          </p:val>
                                        </p:tav>
                                      </p:tavLst>
                                    </p:anim>
                                    <p:anim calcmode="lin" valueType="num">
                                      <p:cBhvr>
                                        <p:cTn id="8" dur="2500" fill="hold"/>
                                        <p:tgtEl>
                                          <p:spTgt spid="89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2"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un pacto es un arreglo o un acuerdo vinculante entre dos partes que desean establecer una relación de confianza. La naturaleza de un pacto es definido por el pacto. Usualmente son solemnes, no quebrantables y sin fecha de vencimiento”."/>
          <p:cNvSpPr txBox="1"/>
          <p:nvPr>
            <p:ph type="body" idx="1"/>
          </p:nvPr>
        </p:nvSpPr>
        <p:spPr>
          <a:xfrm>
            <a:off x="515838" y="741381"/>
            <a:ext cx="23241001" cy="10971036"/>
          </a:xfrm>
          <a:prstGeom prst="rect">
            <a:avLst/>
          </a:prstGeom>
        </p:spPr>
        <p:txBody>
          <a:bodyPr/>
          <a:lstStyle/>
          <a:p>
            <a:pPr/>
            <a:r>
              <a:t>“un pacto es un arreglo o un acuerdo vinculante entre dos partes que desean establecer una relación de confianza. La naturaleza de un pacto es definido por el pacto. Usualmente son solemnes, no quebrantables y sin fecha de vencimiento”. </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2DCDB"/>
        </a:solidFill>
      </p:bgPr>
    </p:bg>
    <p:spTree>
      <p:nvGrpSpPr>
        <p:cNvPr id="1" name=""/>
        <p:cNvGrpSpPr/>
        <p:nvPr/>
      </p:nvGrpSpPr>
      <p:grpSpPr>
        <a:xfrm>
          <a:off x="0" y="0"/>
          <a:ext cx="0" cy="0"/>
          <a:chOff x="0" y="0"/>
          <a:chExt cx="0" cy="0"/>
        </a:xfrm>
      </p:grpSpPr>
      <p:sp>
        <p:nvSpPr>
          <p:cNvPr id="896" name="Title 1"/>
          <p:cNvSpPr txBox="1"/>
          <p:nvPr>
            <p:ph type="title"/>
          </p:nvPr>
        </p:nvSpPr>
        <p:spPr>
          <a:xfrm>
            <a:off x="0" y="2"/>
            <a:ext cx="24384000" cy="2438401"/>
          </a:xfrm>
          <a:prstGeom prst="rect">
            <a:avLst/>
          </a:prstGeom>
          <a:solidFill>
            <a:schemeClr val="accent6">
              <a:hueOff val="35642"/>
              <a:lumOff val="8029"/>
            </a:schemeClr>
          </a:solidFill>
        </p:spPr>
        <p:txBody>
          <a:bodyPr/>
          <a:lstStyle>
            <a:lvl1pPr defTabSz="584200">
              <a:defRPr b="1" cap="all" spc="486" sz="8100">
                <a:latin typeface="Founders Grotesk Condensed"/>
                <a:ea typeface="Founders Grotesk Condensed"/>
                <a:cs typeface="Founders Grotesk Condensed"/>
                <a:sym typeface="Founders Grotesk Condensed"/>
              </a:defRPr>
            </a:lvl1pPr>
          </a:lstStyle>
          <a:p>
            <a:pPr/>
            <a:r>
              <a:t>El Nuevo Pacto</a:t>
            </a:r>
          </a:p>
        </p:txBody>
      </p:sp>
      <p:sp>
        <p:nvSpPr>
          <p:cNvPr id="897" name="Rectangle 3"/>
          <p:cNvSpPr txBox="1"/>
          <p:nvPr/>
        </p:nvSpPr>
        <p:spPr>
          <a:xfrm>
            <a:off x="687788" y="2438400"/>
            <a:ext cx="22856024" cy="10088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685799" indent="-685799" defTabSz="1828800">
              <a:lnSpc>
                <a:spcPct val="115000"/>
              </a:lnSpc>
              <a:spcBef>
                <a:spcPts val="0"/>
              </a:spcBef>
              <a:buSzPct val="100000"/>
              <a:buChar char="▪"/>
              <a:defRPr spc="0" sz="5500">
                <a:latin typeface="Calibri"/>
                <a:ea typeface="Calibri"/>
                <a:cs typeface="Calibri"/>
                <a:sym typeface="Calibri"/>
              </a:defRPr>
            </a:pPr>
            <a:r>
              <a:t>Predice el </a:t>
            </a:r>
            <a:r>
              <a:rPr b="1" u="sng"/>
              <a:t>perdón</a:t>
            </a:r>
            <a:r>
              <a:t> de Israel. </a:t>
            </a:r>
            <a:r>
              <a:rPr i="1"/>
              <a:t>Jeremías 31:34.</a:t>
            </a:r>
            <a:endParaRPr i="1"/>
          </a:p>
          <a:p>
            <a:pPr marL="685800" indent="-685800" defTabSz="1828800">
              <a:lnSpc>
                <a:spcPct val="115000"/>
              </a:lnSpc>
              <a:spcBef>
                <a:spcPts val="0"/>
              </a:spcBef>
              <a:buSzPct val="100000"/>
              <a:buChar char="▪"/>
              <a:defRPr i="1" spc="0" sz="2300">
                <a:latin typeface="Calibri"/>
                <a:ea typeface="Calibri"/>
                <a:cs typeface="Calibri"/>
                <a:sym typeface="Calibri"/>
              </a:defRPr>
            </a:pPr>
          </a:p>
          <a:p>
            <a:pPr marL="685799" indent="-685799" defTabSz="1828800">
              <a:lnSpc>
                <a:spcPct val="115000"/>
              </a:lnSpc>
              <a:spcBef>
                <a:spcPts val="0"/>
              </a:spcBef>
              <a:buSzPct val="100000"/>
              <a:buChar char="▪"/>
              <a:defRPr spc="0" sz="5500">
                <a:latin typeface="Calibri"/>
                <a:ea typeface="Calibri"/>
                <a:cs typeface="Calibri"/>
                <a:sym typeface="Calibri"/>
              </a:defRPr>
            </a:pPr>
            <a:r>
              <a:t>Garantiza la </a:t>
            </a:r>
            <a:r>
              <a:rPr b="1" u="sng"/>
              <a:t>regeneración</a:t>
            </a:r>
            <a:r>
              <a:t> de Israel, que es la base para el Reino Mesiánico. </a:t>
            </a:r>
            <a:r>
              <a:rPr i="1"/>
              <a:t>Jeremías 31: 31-34; Isaías 55:3; 59:21; 61: 8; Ezequiel 16:60-62; 36:24-28; 37:26-27.</a:t>
            </a:r>
            <a:endParaRPr i="1"/>
          </a:p>
          <a:p>
            <a:pPr marL="685800" indent="-685800" defTabSz="1828800">
              <a:lnSpc>
                <a:spcPct val="115000"/>
              </a:lnSpc>
              <a:spcBef>
                <a:spcPts val="0"/>
              </a:spcBef>
              <a:buSzPct val="100000"/>
              <a:buChar char="▪"/>
              <a:defRPr i="1" spc="0" sz="2300">
                <a:latin typeface="Calibri"/>
                <a:ea typeface="Calibri"/>
                <a:cs typeface="Calibri"/>
                <a:sym typeface="Calibri"/>
              </a:defRPr>
            </a:pPr>
          </a:p>
          <a:p>
            <a:pPr marL="685799" indent="-685799" defTabSz="1828800">
              <a:lnSpc>
                <a:spcPct val="115000"/>
              </a:lnSpc>
              <a:spcBef>
                <a:spcPts val="0"/>
              </a:spcBef>
              <a:buSzPct val="100000"/>
              <a:buChar char="▪"/>
              <a:defRPr spc="0" sz="5500">
                <a:latin typeface="Calibri"/>
                <a:ea typeface="Calibri"/>
                <a:cs typeface="Calibri"/>
                <a:sym typeface="Calibri"/>
              </a:defRPr>
            </a:pPr>
            <a:r>
              <a:t>Promete que el </a:t>
            </a:r>
            <a:r>
              <a:rPr b="1" u="sng"/>
              <a:t>Espíritu</a:t>
            </a:r>
            <a:r>
              <a:t> </a:t>
            </a:r>
            <a:r>
              <a:rPr b="1" u="sng"/>
              <a:t>Santo</a:t>
            </a:r>
            <a:r>
              <a:t> morará en Israel durante el Reino Mesiánico. </a:t>
            </a:r>
            <a:r>
              <a:rPr i="1"/>
              <a:t>Ezequiel 36:26-27.</a:t>
            </a:r>
            <a:endParaRPr i="1"/>
          </a:p>
          <a:p>
            <a:pPr marL="685800" indent="-685800" defTabSz="1828800">
              <a:lnSpc>
                <a:spcPct val="115000"/>
              </a:lnSpc>
              <a:spcBef>
                <a:spcPts val="0"/>
              </a:spcBef>
              <a:buSzPct val="100000"/>
              <a:buChar char="▪"/>
              <a:defRPr i="1" spc="0" sz="2300">
                <a:latin typeface="Calibri"/>
                <a:ea typeface="Calibri"/>
                <a:cs typeface="Calibri"/>
                <a:sym typeface="Calibri"/>
              </a:defRPr>
            </a:pPr>
          </a:p>
          <a:p>
            <a:pPr marL="685799" indent="-685799" defTabSz="1828800">
              <a:lnSpc>
                <a:spcPct val="115000"/>
              </a:lnSpc>
              <a:spcBef>
                <a:spcPts val="0"/>
              </a:spcBef>
              <a:buSzPct val="100000"/>
              <a:buChar char="▪"/>
              <a:defRPr spc="0" sz="5500">
                <a:latin typeface="Calibri"/>
                <a:ea typeface="Calibri"/>
                <a:cs typeface="Calibri"/>
                <a:sym typeface="Calibri"/>
              </a:defRPr>
            </a:pPr>
            <a:r>
              <a:t>Se cumplirá literalmente a </a:t>
            </a:r>
            <a:r>
              <a:rPr b="1" u="sng"/>
              <a:t>Israel</a:t>
            </a:r>
            <a:r>
              <a:t> en el Reino Mesiánico; los gentiles en la Era de la Iglesia pueden experimentar la regeneración por la fe en el Mesías. </a:t>
            </a:r>
            <a:r>
              <a:rPr i="1"/>
              <a:t>Lucas 22:20; 1 Corintios 11:25.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897">
                                            <p:bg/>
                                          </p:spTgt>
                                        </p:tgtEl>
                                        <p:attrNameLst>
                                          <p:attrName>style.visibility</p:attrName>
                                        </p:attrNameLst>
                                      </p:cBhvr>
                                      <p:to>
                                        <p:strVal val="visible"/>
                                      </p:to>
                                    </p:set>
                                    <p:anim calcmode="lin" valueType="num">
                                      <p:cBhvr>
                                        <p:cTn id="7" dur="1000" fill="hold"/>
                                        <p:tgtEl>
                                          <p:spTgt spid="897">
                                            <p:bg/>
                                          </p:spTgt>
                                        </p:tgtEl>
                                        <p:attrNameLst>
                                          <p:attrName>ppt_x</p:attrName>
                                        </p:attrNameLst>
                                      </p:cBhvr>
                                      <p:tavLst>
                                        <p:tav tm="0">
                                          <p:val>
                                            <p:strVal val="#ppt_x"/>
                                          </p:val>
                                        </p:tav>
                                        <p:tav tm="100000">
                                          <p:val>
                                            <p:strVal val="#ppt_x"/>
                                          </p:val>
                                        </p:tav>
                                      </p:tavLst>
                                    </p:anim>
                                    <p:anim calcmode="lin" valueType="num">
                                      <p:cBhvr>
                                        <p:cTn id="8" dur="1000" fill="hold"/>
                                        <p:tgtEl>
                                          <p:spTgt spid="897">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897">
                                            <p:txEl>
                                              <p:pRg st="0" end="0"/>
                                            </p:txEl>
                                          </p:spTgt>
                                        </p:tgtEl>
                                        <p:attrNameLst>
                                          <p:attrName>style.visibility</p:attrName>
                                        </p:attrNameLst>
                                      </p:cBhvr>
                                      <p:to>
                                        <p:strVal val="visible"/>
                                      </p:to>
                                    </p:set>
                                    <p:anim calcmode="lin" valueType="num">
                                      <p:cBhvr>
                                        <p:cTn id="11" dur="1000" fill="hold"/>
                                        <p:tgtEl>
                                          <p:spTgt spid="89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897">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4" presetID="2" grpId="1" fill="hold">
                                  <p:stCondLst>
                                    <p:cond delay="0"/>
                                  </p:stCondLst>
                                  <p:iterate type="el" backwards="0">
                                    <p:tmAbs val="0"/>
                                  </p:iterate>
                                  <p:childTnLst>
                                    <p:set>
                                      <p:cBhvr>
                                        <p:cTn id="15" fill="hold"/>
                                        <p:tgtEl>
                                          <p:spTgt spid="897">
                                            <p:txEl>
                                              <p:pRg st="1" end="1"/>
                                            </p:txEl>
                                          </p:spTgt>
                                        </p:tgtEl>
                                        <p:attrNameLst>
                                          <p:attrName>style.visibility</p:attrName>
                                        </p:attrNameLst>
                                      </p:cBhvr>
                                      <p:to>
                                        <p:strVal val="visible"/>
                                      </p:to>
                                    </p:set>
                                    <p:anim calcmode="lin" valueType="num">
                                      <p:cBhvr>
                                        <p:cTn id="16" dur="1000" fill="hold"/>
                                        <p:tgtEl>
                                          <p:spTgt spid="897">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89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 grpId="1" fill="hold">
                                  <p:stCondLst>
                                    <p:cond delay="0"/>
                                  </p:stCondLst>
                                  <p:iterate type="el" backwards="0">
                                    <p:tmAbs val="0"/>
                                  </p:iterate>
                                  <p:childTnLst>
                                    <p:set>
                                      <p:cBhvr>
                                        <p:cTn id="21" fill="hold"/>
                                        <p:tgtEl>
                                          <p:spTgt spid="897">
                                            <p:txEl>
                                              <p:pRg st="2" end="2"/>
                                            </p:txEl>
                                          </p:spTgt>
                                        </p:tgtEl>
                                        <p:attrNameLst>
                                          <p:attrName>style.visibility</p:attrName>
                                        </p:attrNameLst>
                                      </p:cBhvr>
                                      <p:to>
                                        <p:strVal val="visible"/>
                                      </p:to>
                                    </p:set>
                                    <p:anim calcmode="lin" valueType="num">
                                      <p:cBhvr>
                                        <p:cTn id="22" dur="1000" fill="hold"/>
                                        <p:tgtEl>
                                          <p:spTgt spid="89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97">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Class="entr" nodeType="afterEffect" presetSubtype="4" presetID="2" grpId="1" fill="hold">
                                  <p:stCondLst>
                                    <p:cond delay="0"/>
                                  </p:stCondLst>
                                  <p:iterate type="el" backwards="0">
                                    <p:tmAbs val="0"/>
                                  </p:iterate>
                                  <p:childTnLst>
                                    <p:set>
                                      <p:cBhvr>
                                        <p:cTn id="26" fill="hold"/>
                                        <p:tgtEl>
                                          <p:spTgt spid="897">
                                            <p:txEl>
                                              <p:pRg st="3" end="3"/>
                                            </p:txEl>
                                          </p:spTgt>
                                        </p:tgtEl>
                                        <p:attrNameLst>
                                          <p:attrName>style.visibility</p:attrName>
                                        </p:attrNameLst>
                                      </p:cBhvr>
                                      <p:to>
                                        <p:strVal val="visible"/>
                                      </p:to>
                                    </p:set>
                                    <p:anim calcmode="lin" valueType="num">
                                      <p:cBhvr>
                                        <p:cTn id="27" dur="1000" fill="hold"/>
                                        <p:tgtEl>
                                          <p:spTgt spid="89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9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4" presetID="2" grpId="1" fill="hold">
                                  <p:stCondLst>
                                    <p:cond delay="0"/>
                                  </p:stCondLst>
                                  <p:iterate type="el" backwards="0">
                                    <p:tmAbs val="0"/>
                                  </p:iterate>
                                  <p:childTnLst>
                                    <p:set>
                                      <p:cBhvr>
                                        <p:cTn id="32" fill="hold"/>
                                        <p:tgtEl>
                                          <p:spTgt spid="897">
                                            <p:txEl>
                                              <p:pRg st="4" end="4"/>
                                            </p:txEl>
                                          </p:spTgt>
                                        </p:tgtEl>
                                        <p:attrNameLst>
                                          <p:attrName>style.visibility</p:attrName>
                                        </p:attrNameLst>
                                      </p:cBhvr>
                                      <p:to>
                                        <p:strVal val="visible"/>
                                      </p:to>
                                    </p:set>
                                    <p:anim calcmode="lin" valueType="num">
                                      <p:cBhvr>
                                        <p:cTn id="33" dur="1000" fill="hold"/>
                                        <p:tgtEl>
                                          <p:spTgt spid="89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97">
                                            <p:txEl>
                                              <p:pRg st="4" end="4"/>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Class="entr" nodeType="afterEffect" presetSubtype="4" presetID="2" grpId="1" fill="hold">
                                  <p:stCondLst>
                                    <p:cond delay="0"/>
                                  </p:stCondLst>
                                  <p:iterate type="el" backwards="0">
                                    <p:tmAbs val="0"/>
                                  </p:iterate>
                                  <p:childTnLst>
                                    <p:set>
                                      <p:cBhvr>
                                        <p:cTn id="37" fill="hold"/>
                                        <p:tgtEl>
                                          <p:spTgt spid="897">
                                            <p:txEl>
                                              <p:pRg st="5" end="5"/>
                                            </p:txEl>
                                          </p:spTgt>
                                        </p:tgtEl>
                                        <p:attrNameLst>
                                          <p:attrName>style.visibility</p:attrName>
                                        </p:attrNameLst>
                                      </p:cBhvr>
                                      <p:to>
                                        <p:strVal val="visible"/>
                                      </p:to>
                                    </p:set>
                                    <p:anim calcmode="lin" valueType="num">
                                      <p:cBhvr>
                                        <p:cTn id="38" dur="1000" fill="hold"/>
                                        <p:tgtEl>
                                          <p:spTgt spid="89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9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4" presetID="2" grpId="1" fill="hold">
                                  <p:stCondLst>
                                    <p:cond delay="0"/>
                                  </p:stCondLst>
                                  <p:iterate type="el" backwards="0">
                                    <p:tmAbs val="0"/>
                                  </p:iterate>
                                  <p:childTnLst>
                                    <p:set>
                                      <p:cBhvr>
                                        <p:cTn id="43" fill="hold"/>
                                        <p:tgtEl>
                                          <p:spTgt spid="897">
                                            <p:txEl>
                                              <p:pRg st="6" end="6"/>
                                            </p:txEl>
                                          </p:spTgt>
                                        </p:tgtEl>
                                        <p:attrNameLst>
                                          <p:attrName>style.visibility</p:attrName>
                                        </p:attrNameLst>
                                      </p:cBhvr>
                                      <p:to>
                                        <p:strVal val="visible"/>
                                      </p:to>
                                    </p:set>
                                    <p:anim calcmode="lin" valueType="num">
                                      <p:cBhvr>
                                        <p:cTn id="44" dur="1000" fill="hold"/>
                                        <p:tgtEl>
                                          <p:spTgt spid="89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89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97"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9" name="grapes-690230_1920.jpg" descr="grapes-690230_1920.jpg"/>
          <p:cNvPicPr>
            <a:picLocks noChangeAspect="1"/>
          </p:cNvPicPr>
          <p:nvPr>
            <p:ph type="pic" idx="21"/>
          </p:nvPr>
        </p:nvPicPr>
        <p:blipFill>
          <a:blip r:embed="rId2">
            <a:extLst/>
          </a:blip>
          <a:srcRect l="0" t="7812" r="0" b="7812"/>
          <a:stretch>
            <a:fillRect/>
          </a:stretch>
        </p:blipFill>
        <p:spPr>
          <a:xfrm>
            <a:off x="0" y="0"/>
            <a:ext cx="7412229" cy="4169379"/>
          </a:xfrm>
          <a:prstGeom prst="rect">
            <a:avLst/>
          </a:prstGeom>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1" name="Rectangle"/>
          <p:cNvSpPr/>
          <p:nvPr/>
        </p:nvSpPr>
        <p:spPr>
          <a:xfrm>
            <a:off x="-25799" y="20132"/>
            <a:ext cx="24435598" cy="13675736"/>
          </a:xfrm>
          <a:prstGeom prst="rect">
            <a:avLst/>
          </a:prstGeom>
          <a:solidFill>
            <a:srgbClr val="FFFFFF"/>
          </a:solidFill>
          <a:ln w="38100">
            <a:solidFill>
              <a:srgbClr val="969913"/>
            </a:solidFill>
          </a:ln>
        </p:spPr>
        <p:txBody>
          <a:bodyPr lIns="0" tIns="0" rIns="0" bIns="0"/>
          <a:lstStyle/>
          <a:p>
            <a:pPr defTabSz="1828800">
              <a:lnSpc>
                <a:spcPct val="100000"/>
              </a:lnSpc>
              <a:spcBef>
                <a:spcPts val="0"/>
              </a:spcBef>
              <a:defRPr spc="0" sz="3600">
                <a:solidFill>
                  <a:srgbClr val="001B52"/>
                </a:solidFill>
                <a:latin typeface="Franklin Gothic Medium"/>
                <a:ea typeface="Franklin Gothic Medium"/>
                <a:cs typeface="Franklin Gothic Medium"/>
                <a:sym typeface="Franklin Gothic Medium"/>
              </a:defRPr>
            </a:pPr>
          </a:p>
        </p:txBody>
      </p:sp>
      <p:grpSp>
        <p:nvGrpSpPr>
          <p:cNvPr id="904" name="Group"/>
          <p:cNvGrpSpPr/>
          <p:nvPr/>
        </p:nvGrpSpPr>
        <p:grpSpPr>
          <a:xfrm>
            <a:off x="18469788" y="11008007"/>
            <a:ext cx="3359954" cy="1258957"/>
            <a:chOff x="0" y="0"/>
            <a:chExt cx="3359953" cy="1258956"/>
          </a:xfrm>
        </p:grpSpPr>
        <p:sp>
          <p:nvSpPr>
            <p:cNvPr id="902" name="Rectangle 6"/>
            <p:cNvSpPr/>
            <p:nvPr/>
          </p:nvSpPr>
          <p:spPr>
            <a:xfrm>
              <a:off x="0" y="0"/>
              <a:ext cx="3359954" cy="1258957"/>
            </a:xfrm>
            <a:prstGeom prst="rect">
              <a:avLst/>
            </a:prstGeom>
            <a:noFill/>
            <a:ln w="12700" cap="flat">
              <a:solidFill>
                <a:srgbClr val="000000"/>
              </a:solidFill>
              <a:custDash>
                <a:ds d="200000" sp="200000"/>
              </a:custDash>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903" name="TextBox 20"/>
            <p:cNvSpPr txBox="1"/>
            <p:nvPr/>
          </p:nvSpPr>
          <p:spPr>
            <a:xfrm>
              <a:off x="13422" y="296737"/>
              <a:ext cx="3332733" cy="665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ctr" defTabSz="1828800">
                <a:lnSpc>
                  <a:spcPct val="100000"/>
                </a:lnSpc>
                <a:spcBef>
                  <a:spcPts val="1300"/>
                </a:spcBef>
                <a:defRPr spc="0" sz="3200">
                  <a:solidFill>
                    <a:srgbClr val="535353"/>
                  </a:solidFill>
                  <a:latin typeface="Calibri"/>
                  <a:ea typeface="Calibri"/>
                  <a:cs typeface="Calibri"/>
                  <a:sym typeface="Calibri"/>
                </a:defRPr>
              </a:lvl1pPr>
            </a:lstStyle>
            <a:p>
              <a:pPr/>
              <a:r>
                <a:t>La Iglesia</a:t>
              </a:r>
            </a:p>
          </p:txBody>
        </p:sp>
      </p:grpSp>
      <p:sp>
        <p:nvSpPr>
          <p:cNvPr id="905" name="Rectangle 29"/>
          <p:cNvSpPr/>
          <p:nvPr/>
        </p:nvSpPr>
        <p:spPr>
          <a:xfrm>
            <a:off x="11741810" y="2988838"/>
            <a:ext cx="2403644" cy="806749"/>
          </a:xfrm>
          <a:prstGeom prst="rect">
            <a:avLst/>
          </a:prstGeom>
          <a:solidFill>
            <a:srgbClr val="DDDDDD"/>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906" name="Rectangle 32"/>
          <p:cNvSpPr/>
          <p:nvPr/>
        </p:nvSpPr>
        <p:spPr>
          <a:xfrm>
            <a:off x="11697175" y="9610066"/>
            <a:ext cx="2152594" cy="836931"/>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nvGrpSpPr>
          <p:cNvPr id="909" name="Group"/>
          <p:cNvGrpSpPr/>
          <p:nvPr/>
        </p:nvGrpSpPr>
        <p:grpSpPr>
          <a:xfrm>
            <a:off x="4704522" y="7462487"/>
            <a:ext cx="3953567" cy="2982822"/>
            <a:chOff x="0" y="0"/>
            <a:chExt cx="3953566" cy="2982820"/>
          </a:xfrm>
        </p:grpSpPr>
        <p:sp>
          <p:nvSpPr>
            <p:cNvPr id="907" name="Rectangle 31"/>
            <p:cNvSpPr/>
            <p:nvPr/>
          </p:nvSpPr>
          <p:spPr>
            <a:xfrm>
              <a:off x="0" y="0"/>
              <a:ext cx="817219" cy="2982818"/>
            </a:xfrm>
            <a:prstGeom prst="rect">
              <a:avLst/>
            </a:prstGeom>
            <a:solidFill>
              <a:srgbClr val="D9D9D9"/>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908" name="Rectangle 32"/>
            <p:cNvSpPr/>
            <p:nvPr/>
          </p:nvSpPr>
          <p:spPr>
            <a:xfrm>
              <a:off x="0" y="2145340"/>
              <a:ext cx="3953567" cy="837481"/>
            </a:xfrm>
            <a:prstGeom prst="rect">
              <a:avLst/>
            </a:prstGeom>
            <a:solidFill>
              <a:srgbClr val="D9D9D9"/>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sp>
        <p:nvSpPr>
          <p:cNvPr id="910" name="Rectangle 36"/>
          <p:cNvSpPr/>
          <p:nvPr/>
        </p:nvSpPr>
        <p:spPr>
          <a:xfrm>
            <a:off x="11639846" y="6522748"/>
            <a:ext cx="2267253" cy="80674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nvGrpSpPr>
          <p:cNvPr id="913" name="Group"/>
          <p:cNvGrpSpPr/>
          <p:nvPr/>
        </p:nvGrpSpPr>
        <p:grpSpPr>
          <a:xfrm>
            <a:off x="15191429" y="5969620"/>
            <a:ext cx="4207201" cy="6450206"/>
            <a:chOff x="0" y="0"/>
            <a:chExt cx="4207200" cy="6450204"/>
          </a:xfrm>
        </p:grpSpPr>
        <p:sp>
          <p:nvSpPr>
            <p:cNvPr id="911" name="Rectangle 32"/>
            <p:cNvSpPr/>
            <p:nvPr/>
          </p:nvSpPr>
          <p:spPr>
            <a:xfrm>
              <a:off x="0" y="0"/>
              <a:ext cx="3568981" cy="831890"/>
            </a:xfrm>
            <a:prstGeom prst="rect">
              <a:avLst/>
            </a:prstGeom>
            <a:solidFill>
              <a:srgbClr val="DDDDDD"/>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912" name="Down Arrow 33"/>
            <p:cNvSpPr/>
            <p:nvPr/>
          </p:nvSpPr>
          <p:spPr>
            <a:xfrm>
              <a:off x="2214568" y="0"/>
              <a:ext cx="1992633" cy="64502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133"/>
                  </a:moveTo>
                  <a:lnTo>
                    <a:pt x="5400" y="16133"/>
                  </a:lnTo>
                  <a:lnTo>
                    <a:pt x="5400" y="0"/>
                  </a:lnTo>
                  <a:lnTo>
                    <a:pt x="16200" y="0"/>
                  </a:lnTo>
                  <a:lnTo>
                    <a:pt x="16200" y="16133"/>
                  </a:lnTo>
                  <a:lnTo>
                    <a:pt x="21600" y="16133"/>
                  </a:lnTo>
                  <a:lnTo>
                    <a:pt x="10800" y="21600"/>
                  </a:lnTo>
                  <a:close/>
                </a:path>
              </a:pathLst>
            </a:custGeom>
            <a:solidFill>
              <a:srgbClr val="DDDDDD"/>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grpSp>
        <p:nvGrpSpPr>
          <p:cNvPr id="916" name="Group"/>
          <p:cNvGrpSpPr/>
          <p:nvPr/>
        </p:nvGrpSpPr>
        <p:grpSpPr>
          <a:xfrm>
            <a:off x="4704522" y="2937563"/>
            <a:ext cx="5498382" cy="3314392"/>
            <a:chOff x="0" y="0"/>
            <a:chExt cx="5498381" cy="3314390"/>
          </a:xfrm>
        </p:grpSpPr>
        <p:sp>
          <p:nvSpPr>
            <p:cNvPr id="914" name="Rectangle 30"/>
            <p:cNvSpPr/>
            <p:nvPr/>
          </p:nvSpPr>
          <p:spPr>
            <a:xfrm>
              <a:off x="0" y="0"/>
              <a:ext cx="817219" cy="3314391"/>
            </a:xfrm>
            <a:prstGeom prst="rect">
              <a:avLst/>
            </a:prstGeom>
            <a:solidFill>
              <a:srgbClr val="D9D9D9"/>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915" name="Rectangle 29"/>
            <p:cNvSpPr/>
            <p:nvPr/>
          </p:nvSpPr>
          <p:spPr>
            <a:xfrm>
              <a:off x="815949" y="0"/>
              <a:ext cx="4682433" cy="806748"/>
            </a:xfrm>
            <a:prstGeom prst="rect">
              <a:avLst/>
            </a:prstGeom>
            <a:solidFill>
              <a:srgbClr val="D9D9D9"/>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sp>
        <p:nvSpPr>
          <p:cNvPr id="917" name="Rectangle 28"/>
          <p:cNvSpPr/>
          <p:nvPr/>
        </p:nvSpPr>
        <p:spPr>
          <a:xfrm>
            <a:off x="6935303" y="6471477"/>
            <a:ext cx="1634441" cy="80674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918" name="TextBox 15"/>
          <p:cNvSpPr txBox="1"/>
          <p:nvPr/>
        </p:nvSpPr>
        <p:spPr>
          <a:xfrm>
            <a:off x="3155688" y="6201409"/>
            <a:ext cx="3759130" cy="1313181"/>
          </a:xfrm>
          <a:prstGeom prst="rect">
            <a:avLst/>
          </a:prstGeom>
          <a:solidFill>
            <a:srgbClr val="FFFB00"/>
          </a:solidFill>
          <a:ln w="12700">
            <a:solidFill>
              <a:srgbClr val="77933C"/>
            </a:solidFill>
          </a:ln>
          <a:extLst>
            <a:ext uri="{C572A759-6A51-4108-AA02-DFA0A04FC94B}">
              <ma14:wrappingTextBoxFlag xmlns:ma14="http://schemas.microsoft.com/office/mac/drawingml/2011/main" val="1"/>
            </a:ext>
          </a:extLst>
        </p:spPr>
        <p:txBody>
          <a:bodyPr tIns="91439" bIns="91439">
            <a:spAutoFit/>
          </a:bodyPr>
          <a:lstStyle/>
          <a:p>
            <a:pPr algn="ctr" defTabSz="914400">
              <a:lnSpc>
                <a:spcPct val="100000"/>
              </a:lnSpc>
              <a:spcBef>
                <a:spcPts val="0"/>
              </a:spcBef>
              <a:defRPr b="1" spc="0" sz="3600">
                <a:latin typeface="Calibri"/>
                <a:ea typeface="Calibri"/>
                <a:cs typeface="Calibri"/>
                <a:sym typeface="Calibri"/>
              </a:defRPr>
            </a:pPr>
            <a:r>
              <a:t>Pacto Abrahámico</a:t>
            </a:r>
          </a:p>
          <a:p>
            <a:pPr algn="ctr" defTabSz="914400">
              <a:lnSpc>
                <a:spcPct val="100000"/>
              </a:lnSpc>
              <a:spcBef>
                <a:spcPts val="0"/>
              </a:spcBef>
              <a:defRPr spc="0" sz="3600">
                <a:latin typeface="Calibri"/>
                <a:ea typeface="Calibri"/>
                <a:cs typeface="Calibri"/>
                <a:sym typeface="Calibri"/>
              </a:defRPr>
            </a:pPr>
            <a:r>
              <a:t>Gen 12:1-3</a:t>
            </a:r>
          </a:p>
        </p:txBody>
      </p:sp>
      <p:grpSp>
        <p:nvGrpSpPr>
          <p:cNvPr id="921" name="Group"/>
          <p:cNvGrpSpPr/>
          <p:nvPr/>
        </p:nvGrpSpPr>
        <p:grpSpPr>
          <a:xfrm>
            <a:off x="7668938" y="2286149"/>
            <a:ext cx="4064009" cy="1971677"/>
            <a:chOff x="0" y="0"/>
            <a:chExt cx="4064008" cy="1971675"/>
          </a:xfrm>
        </p:grpSpPr>
        <p:sp>
          <p:nvSpPr>
            <p:cNvPr id="919" name="Rectangle 9"/>
            <p:cNvSpPr/>
            <p:nvPr/>
          </p:nvSpPr>
          <p:spPr>
            <a:xfrm>
              <a:off x="0" y="0"/>
              <a:ext cx="4064009" cy="1971676"/>
            </a:xfrm>
            <a:prstGeom prst="rect">
              <a:avLst/>
            </a:prstGeom>
            <a:solidFill>
              <a:srgbClr val="A1A99E"/>
            </a:solidFill>
            <a:ln w="12700" cap="flat">
              <a:noFill/>
              <a:miter lim="400000"/>
            </a:ln>
            <a:effectLst/>
          </p:spPr>
          <p:txBody>
            <a:bodyPr wrap="square" lIns="0" tIns="0" rIns="0" bIns="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20" name="TextBox 16"/>
            <p:cNvSpPr txBox="1"/>
            <p:nvPr/>
          </p:nvSpPr>
          <p:spPr>
            <a:xfrm>
              <a:off x="322851" y="56197"/>
              <a:ext cx="3418306" cy="1859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ctr" defTabSz="914400">
                <a:lnSpc>
                  <a:spcPct val="100000"/>
                </a:lnSpc>
                <a:spcBef>
                  <a:spcPts val="0"/>
                </a:spcBef>
                <a:defRPr b="1" spc="0" sz="3600">
                  <a:latin typeface="Calibri"/>
                  <a:ea typeface="Calibri"/>
                  <a:cs typeface="Calibri"/>
                  <a:sym typeface="Calibri"/>
                </a:defRPr>
              </a:pPr>
              <a:r>
                <a:t>Pacto Imobiliario</a:t>
              </a:r>
            </a:p>
            <a:p>
              <a:pPr algn="ctr" defTabSz="914400">
                <a:lnSpc>
                  <a:spcPct val="100000"/>
                </a:lnSpc>
                <a:spcBef>
                  <a:spcPts val="0"/>
                </a:spcBef>
                <a:defRPr spc="0" sz="3600">
                  <a:latin typeface="Calibri"/>
                  <a:ea typeface="Calibri"/>
                  <a:cs typeface="Calibri"/>
                  <a:sym typeface="Calibri"/>
                </a:defRPr>
              </a:pPr>
              <a:r>
                <a:t>“</a:t>
              </a:r>
              <a:r>
                <a:rPr i="1"/>
                <a:t>Tierra</a:t>
              </a:r>
              <a:r>
                <a:t>” </a:t>
              </a:r>
              <a:br/>
              <a:r>
                <a:t>Deut .29-30</a:t>
              </a:r>
            </a:p>
          </p:txBody>
        </p:sp>
      </p:grpSp>
      <p:grpSp>
        <p:nvGrpSpPr>
          <p:cNvPr id="924" name="Group"/>
          <p:cNvGrpSpPr/>
          <p:nvPr/>
        </p:nvGrpSpPr>
        <p:grpSpPr>
          <a:xfrm>
            <a:off x="7668938" y="5962543"/>
            <a:ext cx="4064009" cy="1890419"/>
            <a:chOff x="0" y="0"/>
            <a:chExt cx="4064008" cy="1890418"/>
          </a:xfrm>
        </p:grpSpPr>
        <p:sp>
          <p:nvSpPr>
            <p:cNvPr id="922" name="Rectangle 10"/>
            <p:cNvSpPr/>
            <p:nvPr/>
          </p:nvSpPr>
          <p:spPr>
            <a:xfrm>
              <a:off x="0" y="57202"/>
              <a:ext cx="4064009" cy="1833217"/>
            </a:xfrm>
            <a:prstGeom prst="rect">
              <a:avLst/>
            </a:prstGeom>
            <a:solidFill>
              <a:schemeClr val="accent3"/>
            </a:solidFill>
            <a:ln w="12700" cap="flat">
              <a:noFill/>
              <a:miter lim="400000"/>
            </a:ln>
            <a:effectLst/>
          </p:spPr>
          <p:txBody>
            <a:bodyPr wrap="square" lIns="0" tIns="0" rIns="0" bIns="0" numCol="1" anchor="ctr">
              <a:noAutofit/>
            </a:bodyP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923" name="TextBox 17"/>
            <p:cNvSpPr txBox="1"/>
            <p:nvPr/>
          </p:nvSpPr>
          <p:spPr>
            <a:xfrm>
              <a:off x="71073" y="0"/>
              <a:ext cx="3921862" cy="1859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ctr" defTabSz="914400">
                <a:lnSpc>
                  <a:spcPct val="100000"/>
                </a:lnSpc>
                <a:spcBef>
                  <a:spcPts val="0"/>
                </a:spcBef>
                <a:defRPr b="1" spc="0" sz="3600">
                  <a:latin typeface="Calibri"/>
                  <a:ea typeface="Calibri"/>
                  <a:cs typeface="Calibri"/>
                  <a:sym typeface="Calibri"/>
                </a:defRPr>
              </a:pPr>
              <a:r>
                <a:t>Pacto Davídico</a:t>
              </a:r>
            </a:p>
            <a:p>
              <a:pPr algn="ctr" defTabSz="914400">
                <a:lnSpc>
                  <a:spcPct val="100000"/>
                </a:lnSpc>
                <a:spcBef>
                  <a:spcPts val="0"/>
                </a:spcBef>
                <a:defRPr spc="0" sz="3600">
                  <a:latin typeface="Calibri"/>
                  <a:ea typeface="Calibri"/>
                  <a:cs typeface="Calibri"/>
                  <a:sym typeface="Calibri"/>
                </a:defRPr>
              </a:pPr>
              <a:r>
                <a:t>“</a:t>
              </a:r>
              <a:r>
                <a:rPr i="1"/>
                <a:t>Simiente</a:t>
              </a:r>
              <a:r>
                <a:t>” </a:t>
              </a:r>
              <a:br/>
              <a:r>
                <a:t>2 Sam 7:11-17</a:t>
              </a:r>
            </a:p>
          </p:txBody>
        </p:sp>
      </p:grpSp>
      <p:grpSp>
        <p:nvGrpSpPr>
          <p:cNvPr id="927" name="Group"/>
          <p:cNvGrpSpPr/>
          <p:nvPr/>
        </p:nvGrpSpPr>
        <p:grpSpPr>
          <a:xfrm>
            <a:off x="18425233" y="12457044"/>
            <a:ext cx="3449065" cy="1258957"/>
            <a:chOff x="0" y="0"/>
            <a:chExt cx="3449063" cy="1258956"/>
          </a:xfrm>
        </p:grpSpPr>
        <p:sp>
          <p:nvSpPr>
            <p:cNvPr id="925" name="Rectangle 7"/>
            <p:cNvSpPr/>
            <p:nvPr/>
          </p:nvSpPr>
          <p:spPr>
            <a:xfrm>
              <a:off x="0" y="0"/>
              <a:ext cx="3449064" cy="1258957"/>
            </a:xfrm>
            <a:prstGeom prst="rect">
              <a:avLst/>
            </a:prstGeom>
            <a:solidFill>
              <a:srgbClr val="FFBD16"/>
            </a:solidFill>
            <a:ln w="12700" cap="flat">
              <a:noFill/>
              <a:miter lim="400000"/>
            </a:ln>
            <a:effectLst/>
          </p:spPr>
          <p:txBody>
            <a:bodyPr wrap="square" lIns="0" tIns="0" rIns="0" bIns="0" numCol="1" anchor="ctr">
              <a:noAutofit/>
            </a:bodyPr>
            <a:lstStyle/>
            <a:p>
              <a:pPr algn="ctr" defTabSz="1130300">
                <a:lnSpc>
                  <a:spcPct val="100000"/>
                </a:lnSpc>
                <a:spcBef>
                  <a:spcPts val="0"/>
                </a:spcBef>
                <a:defRPr spc="0" sz="3200">
                  <a:solidFill>
                    <a:srgbClr val="FFFFFF"/>
                  </a:solidFill>
                  <a:latin typeface="Graphik"/>
                  <a:ea typeface="Graphik"/>
                  <a:cs typeface="Graphik"/>
                  <a:sym typeface="Graphik"/>
                </a:defRPr>
              </a:pPr>
            </a:p>
          </p:txBody>
        </p:sp>
        <p:sp>
          <p:nvSpPr>
            <p:cNvPr id="926" name="TextBox 19"/>
            <p:cNvSpPr txBox="1"/>
            <p:nvPr/>
          </p:nvSpPr>
          <p:spPr>
            <a:xfrm>
              <a:off x="89010" y="298488"/>
              <a:ext cx="3271042" cy="701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ctr" defTabSz="914400">
                <a:lnSpc>
                  <a:spcPct val="100000"/>
                </a:lnSpc>
                <a:spcBef>
                  <a:spcPts val="0"/>
                </a:spcBef>
                <a:defRPr b="1" spc="0" sz="3600">
                  <a:solidFill>
                    <a:srgbClr val="FFFFFF"/>
                  </a:solidFill>
                  <a:effectLst>
                    <a:outerShdw sx="100000" sy="100000" kx="0" ky="0" algn="b" rotWithShape="0" blurRad="38100" dist="38100" dir="2700000">
                      <a:srgbClr val="000000">
                        <a:alpha val="43137"/>
                      </a:srgbClr>
                    </a:outerShdw>
                  </a:effectLst>
                  <a:latin typeface="Calibri"/>
                  <a:ea typeface="Calibri"/>
                  <a:cs typeface="Calibri"/>
                  <a:sym typeface="Calibri"/>
                </a:defRPr>
              </a:lvl1pPr>
            </a:lstStyle>
            <a:p>
              <a:pPr/>
              <a:r>
                <a:t>Reino Milenial</a:t>
              </a:r>
            </a:p>
          </p:txBody>
        </p:sp>
      </p:grpSp>
      <p:grpSp>
        <p:nvGrpSpPr>
          <p:cNvPr id="930" name="Group"/>
          <p:cNvGrpSpPr/>
          <p:nvPr/>
        </p:nvGrpSpPr>
        <p:grpSpPr>
          <a:xfrm>
            <a:off x="15260643" y="12469744"/>
            <a:ext cx="2471262" cy="1258957"/>
            <a:chOff x="0" y="0"/>
            <a:chExt cx="2471260" cy="1258956"/>
          </a:xfrm>
        </p:grpSpPr>
        <p:sp>
          <p:nvSpPr>
            <p:cNvPr id="928" name="Rectangle 6"/>
            <p:cNvSpPr/>
            <p:nvPr/>
          </p:nvSpPr>
          <p:spPr>
            <a:xfrm>
              <a:off x="0" y="0"/>
              <a:ext cx="2471261" cy="1258957"/>
            </a:xfrm>
            <a:prstGeom prst="rect">
              <a:avLst/>
            </a:prstGeom>
            <a:noFill/>
            <a:ln w="12700" cap="flat">
              <a:solidFill>
                <a:srgbClr val="000000"/>
              </a:solidFill>
              <a:custDash>
                <a:ds d="200000" sp="200000"/>
              </a:custDash>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929" name="TextBox 20"/>
            <p:cNvSpPr txBox="1"/>
            <p:nvPr/>
          </p:nvSpPr>
          <p:spPr>
            <a:xfrm>
              <a:off x="9872" y="296737"/>
              <a:ext cx="2451240" cy="665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ctr" defTabSz="1828800">
                <a:lnSpc>
                  <a:spcPct val="100000"/>
                </a:lnSpc>
                <a:spcBef>
                  <a:spcPts val="1300"/>
                </a:spcBef>
                <a:defRPr spc="0" sz="3200">
                  <a:solidFill>
                    <a:srgbClr val="535353"/>
                  </a:solidFill>
                  <a:latin typeface="Calibri"/>
                  <a:ea typeface="Calibri"/>
                  <a:cs typeface="Calibri"/>
                  <a:sym typeface="Calibri"/>
                </a:defRPr>
              </a:lvl1pPr>
            </a:lstStyle>
            <a:p>
              <a:pPr/>
              <a:r>
                <a:t>La Iglesia</a:t>
              </a:r>
            </a:p>
          </p:txBody>
        </p:sp>
      </p:grpSp>
      <p:grpSp>
        <p:nvGrpSpPr>
          <p:cNvPr id="933" name="Group"/>
          <p:cNvGrpSpPr/>
          <p:nvPr/>
        </p:nvGrpSpPr>
        <p:grpSpPr>
          <a:xfrm>
            <a:off x="6935303" y="12457044"/>
            <a:ext cx="8253362" cy="1258957"/>
            <a:chOff x="0" y="0"/>
            <a:chExt cx="8253360" cy="1258956"/>
          </a:xfrm>
        </p:grpSpPr>
        <p:sp>
          <p:nvSpPr>
            <p:cNvPr id="931" name="Rectangle 4"/>
            <p:cNvSpPr/>
            <p:nvPr/>
          </p:nvSpPr>
          <p:spPr>
            <a:xfrm>
              <a:off x="0" y="0"/>
              <a:ext cx="8253361" cy="1258957"/>
            </a:xfrm>
            <a:prstGeom prst="rect">
              <a:avLst/>
            </a:prstGeom>
            <a:solidFill>
              <a:srgbClr val="929292"/>
            </a:solidFill>
            <a:ln w="12700" cap="flat">
              <a:noFill/>
              <a:miter lim="400000"/>
            </a:ln>
            <a:effectLst/>
          </p:spPr>
          <p:txBody>
            <a:bodyPr wrap="square" lIns="0" tIns="0" rIns="0" bIns="0" numCol="1" anchor="ctr">
              <a:noAutofit/>
            </a:bodyPr>
            <a:lstStyle/>
            <a:p>
              <a:pPr algn="ctr" defTabSz="1130300">
                <a:lnSpc>
                  <a:spcPct val="100000"/>
                </a:lnSpc>
                <a:spcBef>
                  <a:spcPts val="0"/>
                </a:spcBef>
                <a:defRPr spc="0" sz="3200">
                  <a:solidFill>
                    <a:srgbClr val="FFFFFF"/>
                  </a:solidFill>
                  <a:latin typeface="Graphik"/>
                  <a:ea typeface="Graphik"/>
                  <a:cs typeface="Graphik"/>
                  <a:sym typeface="Graphik"/>
                </a:defRPr>
              </a:pPr>
            </a:p>
          </p:txBody>
        </p:sp>
        <p:sp>
          <p:nvSpPr>
            <p:cNvPr id="932" name="TextBox 21"/>
            <p:cNvSpPr txBox="1"/>
            <p:nvPr/>
          </p:nvSpPr>
          <p:spPr>
            <a:xfrm>
              <a:off x="2039360" y="196441"/>
              <a:ext cx="4174640"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ctr" defTabSz="914400">
                <a:lnSpc>
                  <a:spcPct val="100000"/>
                </a:lnSpc>
                <a:spcBef>
                  <a:spcPts val="0"/>
                </a:spcBef>
                <a:defRPr b="1" spc="0" sz="3600">
                  <a:solidFill>
                    <a:srgbClr val="FFFFFF"/>
                  </a:solidFill>
                  <a:effectLst>
                    <a:outerShdw sx="100000" sy="100000" kx="0" ky="0" algn="b" rotWithShape="0" blurRad="38100" dist="38100" dir="2700000">
                      <a:srgbClr val="000000">
                        <a:alpha val="43137"/>
                      </a:srgbClr>
                    </a:outerShdw>
                  </a:effectLst>
                  <a:latin typeface="Calibri"/>
                  <a:ea typeface="Calibri"/>
                  <a:cs typeface="Calibri"/>
                  <a:sym typeface="Calibri"/>
                </a:defRPr>
              </a:lvl1pPr>
            </a:lstStyle>
            <a:p>
              <a:pPr/>
              <a:r>
                <a:t>Israel y la Ley</a:t>
              </a:r>
            </a:p>
          </p:txBody>
        </p:sp>
      </p:grpSp>
      <p:grpSp>
        <p:nvGrpSpPr>
          <p:cNvPr id="936" name="Group"/>
          <p:cNvGrpSpPr/>
          <p:nvPr/>
        </p:nvGrpSpPr>
        <p:grpSpPr>
          <a:xfrm>
            <a:off x="3135202" y="12457044"/>
            <a:ext cx="3771831" cy="1258957"/>
            <a:chOff x="0" y="0"/>
            <a:chExt cx="3771829" cy="1258956"/>
          </a:xfrm>
        </p:grpSpPr>
        <p:sp>
          <p:nvSpPr>
            <p:cNvPr id="934" name="Rectangle 3"/>
            <p:cNvSpPr/>
            <p:nvPr/>
          </p:nvSpPr>
          <p:spPr>
            <a:xfrm>
              <a:off x="0" y="0"/>
              <a:ext cx="3771830" cy="1258957"/>
            </a:xfrm>
            <a:prstGeom prst="rect">
              <a:avLst/>
            </a:prstGeom>
            <a:solidFill>
              <a:srgbClr val="17375E"/>
            </a:solidFill>
            <a:ln w="12700" cap="flat">
              <a:solidFill>
                <a:srgbClr val="000000"/>
              </a:solidFill>
              <a:prstDash val="solid"/>
              <a:round/>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935" name="TextBox 22"/>
            <p:cNvSpPr txBox="1"/>
            <p:nvPr/>
          </p:nvSpPr>
          <p:spPr>
            <a:xfrm>
              <a:off x="98829" y="196441"/>
              <a:ext cx="3574167"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ctr" defTabSz="914400">
                <a:lnSpc>
                  <a:spcPct val="100000"/>
                </a:lnSpc>
                <a:spcBef>
                  <a:spcPts val="0"/>
                </a:spcBef>
                <a:defRPr b="1" spc="0" sz="3600">
                  <a:solidFill>
                    <a:srgbClr val="FFFFFF"/>
                  </a:solidFill>
                  <a:effectLst>
                    <a:outerShdw sx="100000" sy="100000" kx="0" ky="0" algn="b" rotWithShape="0" blurRad="38100" dist="38100" dir="2700000">
                      <a:srgbClr val="000000">
                        <a:alpha val="43137"/>
                      </a:srgbClr>
                    </a:outerShdw>
                  </a:effectLst>
                  <a:latin typeface="Calibri"/>
                  <a:ea typeface="Calibri"/>
                  <a:cs typeface="Calibri"/>
                  <a:sym typeface="Calibri"/>
                </a:defRPr>
              </a:lvl1pPr>
            </a:lstStyle>
            <a:p>
              <a:pPr/>
              <a:r>
                <a:t>Antes de la Ley</a:t>
              </a:r>
            </a:p>
          </p:txBody>
        </p:sp>
      </p:grpSp>
      <p:sp>
        <p:nvSpPr>
          <p:cNvPr id="937" name="Title 1"/>
          <p:cNvSpPr txBox="1"/>
          <p:nvPr/>
        </p:nvSpPr>
        <p:spPr>
          <a:xfrm>
            <a:off x="3139439" y="200018"/>
            <a:ext cx="18105121" cy="2108788"/>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lvl1pPr algn="ctr" defTabSz="914400">
              <a:lnSpc>
                <a:spcPct val="100000"/>
              </a:lnSpc>
              <a:spcBef>
                <a:spcPts val="0"/>
              </a:spcBef>
              <a:defRPr b="1" spc="0" sz="6800">
                <a:latin typeface="Calibri"/>
                <a:ea typeface="Calibri"/>
                <a:cs typeface="Calibri"/>
                <a:sym typeface="Calibri"/>
              </a:defRPr>
            </a:lvl1pPr>
          </a:lstStyle>
          <a:p>
            <a:pPr/>
            <a:r>
              <a:t>LOS PACTOS Y SU CUMPLIMIENTO EN EL REINO</a:t>
            </a:r>
          </a:p>
        </p:txBody>
      </p:sp>
      <p:grpSp>
        <p:nvGrpSpPr>
          <p:cNvPr id="941" name="Group"/>
          <p:cNvGrpSpPr/>
          <p:nvPr/>
        </p:nvGrpSpPr>
        <p:grpSpPr>
          <a:xfrm>
            <a:off x="12482455" y="2651027"/>
            <a:ext cx="4016646" cy="9768799"/>
            <a:chOff x="0" y="0"/>
            <a:chExt cx="4016645" cy="9768798"/>
          </a:xfrm>
        </p:grpSpPr>
        <p:sp>
          <p:nvSpPr>
            <p:cNvPr id="938" name="Rectangle 12"/>
            <p:cNvSpPr/>
            <p:nvPr/>
          </p:nvSpPr>
          <p:spPr>
            <a:xfrm>
              <a:off x="1278206" y="0"/>
              <a:ext cx="1435653" cy="9768799"/>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939" name="Rectangle 13"/>
            <p:cNvSpPr/>
            <p:nvPr/>
          </p:nvSpPr>
          <p:spPr>
            <a:xfrm>
              <a:off x="2680389" y="1332614"/>
              <a:ext cx="1336257" cy="1292085"/>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940" name="Rectangle 14"/>
            <p:cNvSpPr/>
            <p:nvPr/>
          </p:nvSpPr>
          <p:spPr>
            <a:xfrm>
              <a:off x="0" y="1332614"/>
              <a:ext cx="1336257" cy="1292085"/>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sp>
        <p:nvSpPr>
          <p:cNvPr id="942" name="Ratificado"/>
          <p:cNvSpPr txBox="1"/>
          <p:nvPr/>
        </p:nvSpPr>
        <p:spPr>
          <a:xfrm>
            <a:off x="12739558" y="4185184"/>
            <a:ext cx="3502439" cy="857251"/>
          </a:xfrm>
          <a:prstGeom prst="rect">
            <a:avLst/>
          </a:prstGeom>
          <a:solidFill>
            <a:schemeClr val="accent3">
              <a:hueOff val="-175991"/>
              <a:satOff val="9467"/>
              <a:lumOff val="-27405"/>
            </a:schemeClr>
          </a:solidFill>
          <a:ln w="38100">
            <a:solidFill>
              <a:srgbClr val="969913"/>
            </a:solidFill>
          </a:ln>
          <a:extLst>
            <a:ext uri="{C572A759-6A51-4108-AA02-DFA0A04FC94B}">
              <ma14:wrappingTextBoxFlag xmlns:ma14="http://schemas.microsoft.com/office/mac/drawingml/2011/main" val="1"/>
            </a:ext>
          </a:extLst>
        </p:spPr>
        <p:txBody>
          <a:bodyPr lIns="0" tIns="0" rIns="0" bIns="0">
            <a:spAutoFit/>
          </a:bodyPr>
          <a:lstStyle>
            <a:lvl1pPr algn="ctr" defTabSz="584200">
              <a:lnSpc>
                <a:spcPct val="100000"/>
              </a:lnSpc>
              <a:spcBef>
                <a:spcPts val="0"/>
              </a:spcBef>
              <a:defRPr b="1" cap="all" spc="300" sz="5000">
                <a:latin typeface="Founders Grotesk Condensed"/>
                <a:ea typeface="Founders Grotesk Condensed"/>
                <a:cs typeface="Founders Grotesk Condensed"/>
                <a:sym typeface="Founders Grotesk Condensed"/>
              </a:defRPr>
            </a:lvl1pPr>
          </a:lstStyle>
          <a:p>
            <a:pPr/>
            <a:r>
              <a:t>Ratificado</a:t>
            </a:r>
          </a:p>
        </p:txBody>
      </p:sp>
      <p:sp>
        <p:nvSpPr>
          <p:cNvPr id="943" name="Rectangle"/>
          <p:cNvSpPr/>
          <p:nvPr/>
        </p:nvSpPr>
        <p:spPr>
          <a:xfrm>
            <a:off x="17829736" y="12469744"/>
            <a:ext cx="520701" cy="1270001"/>
          </a:xfrm>
          <a:prstGeom prst="rect">
            <a:avLst/>
          </a:prstGeom>
          <a:solidFill>
            <a:srgbClr val="000000"/>
          </a:solidFill>
          <a:ln w="12700">
            <a:miter lim="400000"/>
          </a:ln>
        </p:spPr>
        <p:txBody>
          <a:bodyPr lIns="50800" tIns="50800" rIns="50800" bIns="50800" anchor="ctr"/>
          <a:lstStyle/>
          <a:p>
            <a:pPr algn="ctr" defTabSz="1130300">
              <a:lnSpc>
                <a:spcPct val="100000"/>
              </a:lnSpc>
              <a:spcBef>
                <a:spcPts val="0"/>
              </a:spcBef>
              <a:defRPr spc="0" sz="3200">
                <a:solidFill>
                  <a:srgbClr val="FFFFFF"/>
                </a:solidFill>
                <a:latin typeface="Graphik"/>
                <a:ea typeface="Graphik"/>
                <a:cs typeface="Graphik"/>
                <a:sym typeface="Graphik"/>
              </a:defRPr>
            </a:pPr>
          </a:p>
        </p:txBody>
      </p:sp>
      <p:sp>
        <p:nvSpPr>
          <p:cNvPr id="944" name="Promesas hechas"/>
          <p:cNvSpPr/>
          <p:nvPr/>
        </p:nvSpPr>
        <p:spPr>
          <a:xfrm>
            <a:off x="524310" y="1695623"/>
            <a:ext cx="4777214" cy="3728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FFFFFF"/>
          </a:solidFill>
          <a:ln w="38100">
            <a:solidFill>
              <a:srgbClr val="969913"/>
            </a:solidFill>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270" sz="4500">
                <a:solidFill>
                  <a:srgbClr val="555952"/>
                </a:solidFill>
                <a:latin typeface="Founders Grotesk Condensed"/>
                <a:ea typeface="Founders Grotesk Condensed"/>
                <a:cs typeface="Founders Grotesk Condensed"/>
                <a:sym typeface="Founders Grotesk Condensed"/>
              </a:defRPr>
            </a:lvl1pPr>
          </a:lstStyle>
          <a:p>
            <a:pPr/>
            <a:r>
              <a:t>Promesas hechas</a:t>
            </a:r>
          </a:p>
        </p:txBody>
      </p:sp>
      <p:sp>
        <p:nvSpPr>
          <p:cNvPr id="945" name="Promesas cumplidas"/>
          <p:cNvSpPr/>
          <p:nvPr/>
        </p:nvSpPr>
        <p:spPr>
          <a:xfrm>
            <a:off x="19437963" y="7089868"/>
            <a:ext cx="4777214" cy="37280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chemeClr val="accent1">
              <a:hueOff val="-42304"/>
              <a:satOff val="23749"/>
              <a:lumOff val="-45745"/>
            </a:schemeClr>
          </a:solidFill>
          <a:ln w="12700">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270" sz="4500">
                <a:solidFill>
                  <a:srgbClr val="FFFFFF"/>
                </a:solidFill>
                <a:latin typeface="Founders Grotesk Condensed"/>
                <a:ea typeface="Founders Grotesk Condensed"/>
                <a:cs typeface="Founders Grotesk Condensed"/>
                <a:sym typeface="Founders Grotesk Condensed"/>
              </a:defRPr>
            </a:lvl1pPr>
          </a:lstStyle>
          <a:p>
            <a:pPr/>
            <a:r>
              <a:t>Promesas cumplidas</a:t>
            </a:r>
          </a:p>
        </p:txBody>
      </p:sp>
      <p:grpSp>
        <p:nvGrpSpPr>
          <p:cNvPr id="948" name="Group"/>
          <p:cNvGrpSpPr/>
          <p:nvPr/>
        </p:nvGrpSpPr>
        <p:grpSpPr>
          <a:xfrm>
            <a:off x="7836486" y="9042693"/>
            <a:ext cx="3921861" cy="1971677"/>
            <a:chOff x="0" y="0"/>
            <a:chExt cx="3921860" cy="1971675"/>
          </a:xfrm>
        </p:grpSpPr>
        <p:sp>
          <p:nvSpPr>
            <p:cNvPr id="946" name="Rectangle"/>
            <p:cNvSpPr/>
            <p:nvPr/>
          </p:nvSpPr>
          <p:spPr>
            <a:xfrm>
              <a:off x="69318" y="-1"/>
              <a:ext cx="3783224" cy="1971677"/>
            </a:xfrm>
            <a:prstGeom prst="rect">
              <a:avLst/>
            </a:prstGeom>
            <a:solidFill>
              <a:schemeClr val="accent3">
                <a:hueOff val="-175991"/>
                <a:satOff val="9467"/>
                <a:lumOff val="-27405"/>
              </a:schemeClr>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47" name="TextBox 17"/>
            <p:cNvSpPr txBox="1"/>
            <p:nvPr/>
          </p:nvSpPr>
          <p:spPr>
            <a:xfrm>
              <a:off x="0" y="116642"/>
              <a:ext cx="3921861" cy="17383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p>
              <a:pPr algn="ctr" defTabSz="914400">
                <a:lnSpc>
                  <a:spcPct val="100000"/>
                </a:lnSpc>
                <a:spcBef>
                  <a:spcPts val="0"/>
                </a:spcBef>
                <a:defRPr b="1" spc="0" sz="3600">
                  <a:latin typeface="Calibri"/>
                  <a:ea typeface="Calibri"/>
                  <a:cs typeface="Calibri"/>
                  <a:sym typeface="Calibri"/>
                </a:defRPr>
              </a:pPr>
              <a:r>
                <a:t>Nuevo Pacto</a:t>
              </a:r>
            </a:p>
            <a:p>
              <a:pPr algn="ctr" defTabSz="914400">
                <a:lnSpc>
                  <a:spcPct val="100000"/>
                </a:lnSpc>
                <a:spcBef>
                  <a:spcPts val="0"/>
                </a:spcBef>
                <a:defRPr spc="0" sz="3600">
                  <a:latin typeface="Calibri"/>
                  <a:ea typeface="Calibri"/>
                  <a:cs typeface="Calibri"/>
                  <a:sym typeface="Calibri"/>
                </a:defRPr>
              </a:pPr>
              <a:r>
                <a:t>“</a:t>
              </a:r>
              <a:r>
                <a:rPr i="1"/>
                <a:t>Bendición</a:t>
              </a:r>
              <a:r>
                <a:t>” </a:t>
              </a:r>
              <a:br/>
              <a:r>
                <a:t>Jer 31/Eze 36</a:t>
              </a:r>
            </a:p>
          </p:txBody>
        </p:sp>
      </p:grpSp>
      <p:sp>
        <p:nvSpPr>
          <p:cNvPr id="955" name="Connection Line"/>
          <p:cNvSpPr/>
          <p:nvPr/>
        </p:nvSpPr>
        <p:spPr>
          <a:xfrm>
            <a:off x="11649370" y="5061611"/>
            <a:ext cx="3043856" cy="5173319"/>
          </a:xfrm>
          <a:custGeom>
            <a:avLst/>
            <a:gdLst/>
            <a:ahLst/>
            <a:cxnLst>
              <a:cxn ang="0">
                <a:pos x="wd2" y="hd2"/>
              </a:cxn>
              <a:cxn ang="5400000">
                <a:pos x="wd2" y="hd2"/>
              </a:cxn>
              <a:cxn ang="10800000">
                <a:pos x="wd2" y="hd2"/>
              </a:cxn>
              <a:cxn ang="16200000">
                <a:pos x="wd2" y="hd2"/>
              </a:cxn>
            </a:cxnLst>
            <a:rect l="0" t="0" r="r" b="b"/>
            <a:pathLst>
              <a:path w="19161" h="19607" fill="norm" stroke="1" extrusionOk="0">
                <a:moveTo>
                  <a:pt x="0" y="19064"/>
                </a:moveTo>
                <a:cubicBezTo>
                  <a:pt x="15505" y="21600"/>
                  <a:pt x="21600" y="15245"/>
                  <a:pt x="18285" y="0"/>
                </a:cubicBezTo>
              </a:path>
            </a:pathLst>
          </a:custGeom>
          <a:ln w="114300">
            <a:solidFill>
              <a:srgbClr val="000000"/>
            </a:solidFill>
            <a:custDash>
              <a:ds d="200000" sp="200000"/>
            </a:custDash>
            <a:miter lim="400000"/>
            <a:tailEnd type="triangle"/>
          </a:ln>
        </p:spPr>
        <p:txBody>
          <a:bodyPr/>
          <a:lstStyle/>
          <a:p>
            <a:pPr/>
          </a:p>
        </p:txBody>
      </p:sp>
      <p:sp>
        <p:nvSpPr>
          <p:cNvPr id="950" name="Line"/>
          <p:cNvSpPr/>
          <p:nvPr/>
        </p:nvSpPr>
        <p:spPr>
          <a:xfrm>
            <a:off x="14533171" y="5079872"/>
            <a:ext cx="4093278" cy="6719660"/>
          </a:xfrm>
          <a:custGeom>
            <a:avLst/>
            <a:gdLst/>
            <a:ahLst/>
            <a:cxnLst>
              <a:cxn ang="0">
                <a:pos x="wd2" y="hd2"/>
              </a:cxn>
              <a:cxn ang="5400000">
                <a:pos x="wd2" y="hd2"/>
              </a:cxn>
              <a:cxn ang="10800000">
                <a:pos x="wd2" y="hd2"/>
              </a:cxn>
              <a:cxn ang="16200000">
                <a:pos x="wd2" y="hd2"/>
              </a:cxn>
            </a:cxnLst>
            <a:rect l="0" t="0" r="r" b="b"/>
            <a:pathLst>
              <a:path w="20137" h="21600" fill="norm" stroke="1" extrusionOk="0">
                <a:moveTo>
                  <a:pt x="0" y="0"/>
                </a:moveTo>
                <a:cubicBezTo>
                  <a:pt x="118" y="673"/>
                  <a:pt x="213" y="1338"/>
                  <a:pt x="287" y="1997"/>
                </a:cubicBezTo>
                <a:cubicBezTo>
                  <a:pt x="340" y="2464"/>
                  <a:pt x="387" y="2955"/>
                  <a:pt x="822" y="3354"/>
                </a:cubicBezTo>
                <a:cubicBezTo>
                  <a:pt x="1800" y="4252"/>
                  <a:pt x="3459" y="4169"/>
                  <a:pt x="5132" y="4135"/>
                </a:cubicBezTo>
                <a:cubicBezTo>
                  <a:pt x="6695" y="4104"/>
                  <a:pt x="8464" y="4262"/>
                  <a:pt x="10123" y="4256"/>
                </a:cubicBezTo>
                <a:cubicBezTo>
                  <a:pt x="13025" y="4245"/>
                  <a:pt x="17999" y="3100"/>
                  <a:pt x="18720" y="4661"/>
                </a:cubicBezTo>
                <a:cubicBezTo>
                  <a:pt x="21600" y="10900"/>
                  <a:pt x="19220" y="17283"/>
                  <a:pt x="19092" y="21600"/>
                </a:cubicBezTo>
              </a:path>
            </a:pathLst>
          </a:custGeom>
          <a:ln w="114300">
            <a:solidFill>
              <a:srgbClr val="000000"/>
            </a:solidFill>
            <a:custDash>
              <a:ds d="200000" sp="200000"/>
            </a:custDash>
            <a:miter lim="400000"/>
            <a:tailEnd type="triangle"/>
          </a:ln>
        </p:spPr>
        <p:txBody>
          <a:bodyPr lIns="50800" tIns="50800" rIns="50800" bIns="50800" anchor="ctr"/>
          <a:lstStyle/>
          <a:p>
            <a:pPr/>
          </a:p>
        </p:txBody>
      </p:sp>
      <p:sp>
        <p:nvSpPr>
          <p:cNvPr id="951" name="Cumplimiento"/>
          <p:cNvSpPr txBox="1"/>
          <p:nvPr/>
        </p:nvSpPr>
        <p:spPr>
          <a:xfrm>
            <a:off x="15195033" y="5457431"/>
            <a:ext cx="3707673" cy="520701"/>
          </a:xfrm>
          <a:prstGeom prst="rect">
            <a:avLst/>
          </a:prstGeom>
          <a:solidFill>
            <a:srgbClr val="DDDEDD"/>
          </a:solidFill>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1828800">
              <a:lnSpc>
                <a:spcPct val="100000"/>
              </a:lnSpc>
              <a:spcBef>
                <a:spcPts val="0"/>
              </a:spcBef>
              <a:defRPr spc="0" sz="3600">
                <a:solidFill>
                  <a:srgbClr val="001B52"/>
                </a:solidFill>
                <a:latin typeface="Franklin Gothic Medium"/>
                <a:ea typeface="Franklin Gothic Medium"/>
                <a:cs typeface="Franklin Gothic Medium"/>
                <a:sym typeface="Franklin Gothic Medium"/>
              </a:defRPr>
            </a:lvl1pPr>
          </a:lstStyle>
          <a:p>
            <a:pPr/>
            <a:r>
              <a:t>Cumplimiento</a:t>
            </a:r>
          </a:p>
        </p:txBody>
      </p:sp>
      <p:grpSp>
        <p:nvGrpSpPr>
          <p:cNvPr id="954" name="Group"/>
          <p:cNvGrpSpPr/>
          <p:nvPr/>
        </p:nvGrpSpPr>
        <p:grpSpPr>
          <a:xfrm>
            <a:off x="17740177" y="3084819"/>
            <a:ext cx="1634441" cy="2108789"/>
            <a:chOff x="0" y="0"/>
            <a:chExt cx="1634439" cy="2108787"/>
          </a:xfrm>
        </p:grpSpPr>
        <p:sp>
          <p:nvSpPr>
            <p:cNvPr id="952" name="Rectangle 6"/>
            <p:cNvSpPr/>
            <p:nvPr/>
          </p:nvSpPr>
          <p:spPr>
            <a:xfrm>
              <a:off x="0" y="0"/>
              <a:ext cx="1634440" cy="2108788"/>
            </a:xfrm>
            <a:prstGeom prst="rect">
              <a:avLst/>
            </a:prstGeom>
            <a:noFill/>
            <a:ln w="12700" cap="flat">
              <a:solidFill>
                <a:srgbClr val="000000"/>
              </a:solidFill>
              <a:custDash>
                <a:ds d="200000" sp="200000"/>
              </a:custDash>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953" name="TextBox 20"/>
            <p:cNvSpPr txBox="1"/>
            <p:nvPr/>
          </p:nvSpPr>
          <p:spPr>
            <a:xfrm>
              <a:off x="6529" y="497044"/>
              <a:ext cx="1621199" cy="1114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ctr" defTabSz="1828800">
                <a:lnSpc>
                  <a:spcPct val="100000"/>
                </a:lnSpc>
                <a:spcBef>
                  <a:spcPts val="1300"/>
                </a:spcBef>
                <a:defRPr spc="0" sz="3200">
                  <a:solidFill>
                    <a:srgbClr val="535353"/>
                  </a:solidFill>
                  <a:latin typeface="Calibri"/>
                  <a:ea typeface="Calibri"/>
                  <a:cs typeface="Calibri"/>
                  <a:sym typeface="Calibri"/>
                </a:defRPr>
              </a:lvl1pPr>
            </a:lstStyle>
            <a:p>
              <a:pPr/>
              <a:r>
                <a:t>La Iglesia</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lt" backwards="0">
                                    <p:tmAbs val="0"/>
                                  </p:iterate>
                                  <p:childTnLst>
                                    <p:set>
                                      <p:cBhvr>
                                        <p:cTn id="6" fill="hold"/>
                                        <p:tgtEl>
                                          <p:spTgt spid="944"/>
                                        </p:tgtEl>
                                        <p:attrNameLst>
                                          <p:attrName>style.visibility</p:attrName>
                                        </p:attrNameLst>
                                      </p:cBhvr>
                                      <p:to>
                                        <p:strVal val="visible"/>
                                      </p:to>
                                    </p:set>
                                    <p:animEffect filter="fade" transition="in">
                                      <p:cBhvr>
                                        <p:cTn id="7" dur="1000"/>
                                        <p:tgtEl>
                                          <p:spTgt spid="944"/>
                                        </p:tgtEl>
                                      </p:cBhvr>
                                    </p:animEffec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9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3" presetID="18" grpId="3" fill="hold">
                                  <p:stCondLst>
                                    <p:cond delay="0"/>
                                  </p:stCondLst>
                                  <p:iterate type="el" backwards="0">
                                    <p:tmAbs val="0"/>
                                  </p:iterate>
                                  <p:childTnLst>
                                    <p:set>
                                      <p:cBhvr>
                                        <p:cTn id="14" fill="hold"/>
                                        <p:tgtEl>
                                          <p:spTgt spid="916"/>
                                        </p:tgtEl>
                                        <p:attrNameLst>
                                          <p:attrName>style.visibility</p:attrName>
                                        </p:attrNameLst>
                                      </p:cBhvr>
                                      <p:to>
                                        <p:strVal val="visible"/>
                                      </p:to>
                                    </p:set>
                                    <p:animEffect filter="strips(upRight)" transition="in">
                                      <p:cBhvr>
                                        <p:cTn id="15" dur="1000"/>
                                        <p:tgtEl>
                                          <p:spTgt spid="916"/>
                                        </p:tgtEl>
                                      </p:cBhvr>
                                    </p:animEffect>
                                  </p:childTnLst>
                                </p:cTn>
                              </p:par>
                            </p:childTnLst>
                          </p:cTn>
                        </p:par>
                        <p:par>
                          <p:cTn id="16" fill="hold">
                            <p:stCondLst>
                              <p:cond delay="1000"/>
                            </p:stCondLst>
                            <p:childTnLst>
                              <p:par>
                                <p:cTn id="17" presetClass="entr" nodeType="afterEffect" presetSubtype="0" presetID="1" grpId="4" fill="hold">
                                  <p:stCondLst>
                                    <p:cond delay="0"/>
                                  </p:stCondLst>
                                  <p:iterate type="el" backwards="0">
                                    <p:tmAbs val="0"/>
                                  </p:iterate>
                                  <p:childTnLst>
                                    <p:set>
                                      <p:cBhvr>
                                        <p:cTn id="18" fill="hold"/>
                                        <p:tgtEl>
                                          <p:spTgt spid="921"/>
                                        </p:tgtEl>
                                        <p:attrNameLst>
                                          <p:attrName>style.visibility</p:attrName>
                                        </p:attrNameLst>
                                      </p:cBhvr>
                                      <p:to>
                                        <p:strVal val="visible"/>
                                      </p:to>
                                    </p:set>
                                  </p:childTnLst>
                                </p:cTn>
                              </p:par>
                            </p:childTnLst>
                          </p:cTn>
                        </p:par>
                        <p:par>
                          <p:cTn id="19" fill="hold">
                            <p:stCondLst>
                              <p:cond delay="1000"/>
                            </p:stCondLst>
                            <p:childTnLst>
                              <p:par>
                                <p:cTn id="20" presetClass="entr" nodeType="afterEffect" presetSubtype="8" presetID="22" grpId="5" fill="hold">
                                  <p:stCondLst>
                                    <p:cond delay="0"/>
                                  </p:stCondLst>
                                  <p:iterate type="el" backwards="0">
                                    <p:tmAbs val="0"/>
                                  </p:iterate>
                                  <p:childTnLst>
                                    <p:set>
                                      <p:cBhvr>
                                        <p:cTn id="21" fill="hold"/>
                                        <p:tgtEl>
                                          <p:spTgt spid="933"/>
                                        </p:tgtEl>
                                        <p:attrNameLst>
                                          <p:attrName>style.visibility</p:attrName>
                                        </p:attrNameLst>
                                      </p:cBhvr>
                                      <p:to>
                                        <p:strVal val="visible"/>
                                      </p:to>
                                    </p:set>
                                    <p:animEffect filter="wipe(left)" transition="in">
                                      <p:cBhvr>
                                        <p:cTn id="22" dur="1000"/>
                                        <p:tgtEl>
                                          <p:spTgt spid="933"/>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2" grpId="6" fill="hold">
                                  <p:stCondLst>
                                    <p:cond delay="0"/>
                                  </p:stCondLst>
                                  <p:iterate type="el" backwards="0">
                                    <p:tmAbs val="0"/>
                                  </p:iterate>
                                  <p:childTnLst>
                                    <p:set>
                                      <p:cBhvr>
                                        <p:cTn id="26" fill="hold"/>
                                        <p:tgtEl>
                                          <p:spTgt spid="917"/>
                                        </p:tgtEl>
                                        <p:attrNameLst>
                                          <p:attrName>style.visibility</p:attrName>
                                        </p:attrNameLst>
                                      </p:cBhvr>
                                      <p:to>
                                        <p:strVal val="visible"/>
                                      </p:to>
                                    </p:set>
                                    <p:animEffect filter="wipe(left)" transition="in">
                                      <p:cBhvr>
                                        <p:cTn id="27" dur="500"/>
                                        <p:tgtEl>
                                          <p:spTgt spid="917"/>
                                        </p:tgtEl>
                                      </p:cBhvr>
                                    </p:animEffect>
                                  </p:childTnLst>
                                </p:cTn>
                              </p:par>
                            </p:childTnLst>
                          </p:cTn>
                        </p:par>
                        <p:par>
                          <p:cTn id="28" fill="hold">
                            <p:stCondLst>
                              <p:cond delay="500"/>
                            </p:stCondLst>
                            <p:childTnLst>
                              <p:par>
                                <p:cTn id="29" presetClass="entr" nodeType="afterEffect" presetSubtype="0" presetID="1" grpId="7" fill="hold">
                                  <p:stCondLst>
                                    <p:cond delay="0"/>
                                  </p:stCondLst>
                                  <p:iterate type="el" backwards="0">
                                    <p:tmAbs val="0"/>
                                  </p:iterate>
                                  <p:childTnLst>
                                    <p:set>
                                      <p:cBhvr>
                                        <p:cTn id="30" fill="hold"/>
                                        <p:tgtEl>
                                          <p:spTgt spid="9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6" presetID="18" grpId="8" fill="hold">
                                  <p:stCondLst>
                                    <p:cond delay="0"/>
                                  </p:stCondLst>
                                  <p:iterate type="el" backwards="0">
                                    <p:tmAbs val="0"/>
                                  </p:iterate>
                                  <p:childTnLst>
                                    <p:set>
                                      <p:cBhvr>
                                        <p:cTn id="34" fill="hold"/>
                                        <p:tgtEl>
                                          <p:spTgt spid="909"/>
                                        </p:tgtEl>
                                        <p:attrNameLst>
                                          <p:attrName>style.visibility</p:attrName>
                                        </p:attrNameLst>
                                      </p:cBhvr>
                                      <p:to>
                                        <p:strVal val="visible"/>
                                      </p:to>
                                    </p:set>
                                    <p:animEffect filter="strips(downRight)" transition="in">
                                      <p:cBhvr>
                                        <p:cTn id="35" dur="1000"/>
                                        <p:tgtEl>
                                          <p:spTgt spid="909"/>
                                        </p:tgtEl>
                                      </p:cBhvr>
                                    </p:animEffect>
                                  </p:childTnLst>
                                </p:cTn>
                              </p:par>
                            </p:childTnLst>
                          </p:cTn>
                        </p:par>
                        <p:par>
                          <p:cTn id="36" fill="hold">
                            <p:stCondLst>
                              <p:cond delay="1000"/>
                            </p:stCondLst>
                            <p:childTnLst>
                              <p:par>
                                <p:cTn id="37" presetClass="entr" nodeType="afterEffect" presetSubtype="0" presetID="1" grpId="9" fill="hold">
                                  <p:stCondLst>
                                    <p:cond delay="0"/>
                                  </p:stCondLst>
                                  <p:iterate type="el" backwards="0">
                                    <p:tmAbs val="0"/>
                                  </p:iterate>
                                  <p:childTnLst>
                                    <p:set>
                                      <p:cBhvr>
                                        <p:cTn id="38" fill="hold"/>
                                        <p:tgtEl>
                                          <p:spTgt spid="9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4" presetID="22" grpId="10" fill="hold">
                                  <p:stCondLst>
                                    <p:cond delay="0"/>
                                  </p:stCondLst>
                                  <p:iterate type="el" backwards="0">
                                    <p:tmAbs val="0"/>
                                  </p:iterate>
                                  <p:childTnLst>
                                    <p:set>
                                      <p:cBhvr>
                                        <p:cTn id="42" fill="hold"/>
                                        <p:tgtEl>
                                          <p:spTgt spid="941"/>
                                        </p:tgtEl>
                                        <p:attrNameLst>
                                          <p:attrName>style.visibility</p:attrName>
                                        </p:attrNameLst>
                                      </p:cBhvr>
                                      <p:to>
                                        <p:strVal val="visible"/>
                                      </p:to>
                                    </p:set>
                                    <p:animEffect filter="wipe(down)" transition="in">
                                      <p:cBhvr>
                                        <p:cTn id="43" dur="1000"/>
                                        <p:tgtEl>
                                          <p:spTgt spid="941"/>
                                        </p:tgtEl>
                                      </p:cBhvr>
                                    </p:animEffect>
                                  </p:childTnLst>
                                </p:cTn>
                              </p:par>
                            </p:childTnLst>
                          </p:cTn>
                        </p:par>
                        <p:par>
                          <p:cTn id="44" fill="hold">
                            <p:stCondLst>
                              <p:cond delay="1000"/>
                            </p:stCondLst>
                            <p:childTnLst>
                              <p:par>
                                <p:cTn id="45" presetClass="entr" nodeType="afterEffect" presetSubtype="8" presetID="22" grpId="11" fill="hold">
                                  <p:stCondLst>
                                    <p:cond delay="0"/>
                                  </p:stCondLst>
                                  <p:iterate type="el" backwards="0">
                                    <p:tmAbs val="0"/>
                                  </p:iterate>
                                  <p:childTnLst>
                                    <p:set>
                                      <p:cBhvr>
                                        <p:cTn id="46" fill="hold"/>
                                        <p:tgtEl>
                                          <p:spTgt spid="910"/>
                                        </p:tgtEl>
                                        <p:attrNameLst>
                                          <p:attrName>style.visibility</p:attrName>
                                        </p:attrNameLst>
                                      </p:cBhvr>
                                      <p:to>
                                        <p:strVal val="visible"/>
                                      </p:to>
                                    </p:set>
                                    <p:animEffect filter="wipe(left)" transition="in">
                                      <p:cBhvr>
                                        <p:cTn id="47" dur="500"/>
                                        <p:tgtEl>
                                          <p:spTgt spid="910"/>
                                        </p:tgtEl>
                                      </p:cBhvr>
                                    </p:animEffect>
                                  </p:childTnLst>
                                </p:cTn>
                              </p:par>
                            </p:childTnLst>
                          </p:cTn>
                        </p:par>
                        <p:par>
                          <p:cTn id="48" fill="hold">
                            <p:stCondLst>
                              <p:cond delay="1500"/>
                            </p:stCondLst>
                            <p:childTnLst>
                              <p:par>
                                <p:cTn id="49" presetClass="entr" nodeType="afterEffect" presetSubtype="8" presetID="22" grpId="12" fill="hold">
                                  <p:stCondLst>
                                    <p:cond delay="0"/>
                                  </p:stCondLst>
                                  <p:iterate type="el" backwards="0">
                                    <p:tmAbs val="0"/>
                                  </p:iterate>
                                  <p:childTnLst>
                                    <p:set>
                                      <p:cBhvr>
                                        <p:cTn id="50" fill="hold"/>
                                        <p:tgtEl>
                                          <p:spTgt spid="906"/>
                                        </p:tgtEl>
                                        <p:attrNameLst>
                                          <p:attrName>style.visibility</p:attrName>
                                        </p:attrNameLst>
                                      </p:cBhvr>
                                      <p:to>
                                        <p:strVal val="visible"/>
                                      </p:to>
                                    </p:set>
                                    <p:animEffect filter="wipe(left)" transition="in">
                                      <p:cBhvr>
                                        <p:cTn id="51" dur="500"/>
                                        <p:tgtEl>
                                          <p:spTgt spid="906"/>
                                        </p:tgtEl>
                                      </p:cBhvr>
                                    </p:animEffect>
                                  </p:childTnLst>
                                </p:cTn>
                              </p:par>
                            </p:childTnLst>
                          </p:cTn>
                        </p:par>
                        <p:par>
                          <p:cTn id="52" fill="hold">
                            <p:stCondLst>
                              <p:cond delay="2000"/>
                            </p:stCondLst>
                            <p:childTnLst>
                              <p:par>
                                <p:cTn id="53" presetClass="entr" nodeType="afterEffect" presetSubtype="8" presetID="22" grpId="13" fill="hold">
                                  <p:stCondLst>
                                    <p:cond delay="0"/>
                                  </p:stCondLst>
                                  <p:iterate type="el" backwards="0">
                                    <p:tmAbs val="0"/>
                                  </p:iterate>
                                  <p:childTnLst>
                                    <p:set>
                                      <p:cBhvr>
                                        <p:cTn id="54" fill="hold"/>
                                        <p:tgtEl>
                                          <p:spTgt spid="905"/>
                                        </p:tgtEl>
                                        <p:attrNameLst>
                                          <p:attrName>style.visibility</p:attrName>
                                        </p:attrNameLst>
                                      </p:cBhvr>
                                      <p:to>
                                        <p:strVal val="visible"/>
                                      </p:to>
                                    </p:set>
                                    <p:animEffect filter="wipe(left)" transition="in">
                                      <p:cBhvr>
                                        <p:cTn id="55" dur="500"/>
                                        <p:tgtEl>
                                          <p:spTgt spid="905"/>
                                        </p:tgtEl>
                                      </p:cBhvr>
                                    </p:animEffect>
                                  </p:childTnLst>
                                </p:cTn>
                              </p:par>
                            </p:childTnLst>
                          </p:cTn>
                        </p:par>
                        <p:par>
                          <p:cTn id="56" fill="hold">
                            <p:stCondLst>
                              <p:cond delay="2500"/>
                            </p:stCondLst>
                            <p:childTnLst>
                              <p:par>
                                <p:cTn id="57" presetClass="entr" nodeType="afterEffect" presetID="9" grpId="14" fill="hold">
                                  <p:stCondLst>
                                    <p:cond delay="0"/>
                                  </p:stCondLst>
                                  <p:iterate type="el" backwards="0">
                                    <p:tmAbs val="0"/>
                                  </p:iterate>
                                  <p:childTnLst>
                                    <p:set>
                                      <p:cBhvr>
                                        <p:cTn id="58" fill="hold"/>
                                        <p:tgtEl>
                                          <p:spTgt spid="942"/>
                                        </p:tgtEl>
                                        <p:attrNameLst>
                                          <p:attrName>style.visibility</p:attrName>
                                        </p:attrNameLst>
                                      </p:cBhvr>
                                      <p:to>
                                        <p:strVal val="visible"/>
                                      </p:to>
                                    </p:set>
                                    <p:animEffect filter="dissolve" transition="in">
                                      <p:cBhvr>
                                        <p:cTn id="59" dur="1500"/>
                                        <p:tgtEl>
                                          <p:spTgt spid="942"/>
                                        </p:tgtEl>
                                      </p:cBhvr>
                                    </p:animEffec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8" presetID="22" grpId="15" fill="hold">
                                  <p:stCondLst>
                                    <p:cond delay="0"/>
                                  </p:stCondLst>
                                  <p:iterate type="el" backwards="0">
                                    <p:tmAbs val="0"/>
                                  </p:iterate>
                                  <p:childTnLst>
                                    <p:set>
                                      <p:cBhvr>
                                        <p:cTn id="63" fill="hold"/>
                                        <p:tgtEl>
                                          <p:spTgt spid="930"/>
                                        </p:tgtEl>
                                        <p:attrNameLst>
                                          <p:attrName>style.visibility</p:attrName>
                                        </p:attrNameLst>
                                      </p:cBhvr>
                                      <p:to>
                                        <p:strVal val="visible"/>
                                      </p:to>
                                    </p:set>
                                    <p:animEffect filter="wipe(left)" transition="in">
                                      <p:cBhvr>
                                        <p:cTn id="64" dur="1000"/>
                                        <p:tgtEl>
                                          <p:spTgt spid="930"/>
                                        </p:tgtEl>
                                      </p:cBhvr>
                                    </p:animEffect>
                                  </p:childTnLst>
                                </p:cTn>
                              </p:par>
                            </p:childTnLst>
                          </p:cTn>
                        </p:par>
                        <p:par>
                          <p:cTn id="65" fill="hold">
                            <p:stCondLst>
                              <p:cond delay="1000"/>
                            </p:stCondLst>
                            <p:childTnLst>
                              <p:par>
                                <p:cTn id="66" presetClass="entr" nodeType="afterEffect" presetSubtype="6" presetID="18" grpId="16" fill="hold">
                                  <p:stCondLst>
                                    <p:cond delay="0"/>
                                  </p:stCondLst>
                                  <p:iterate type="el" backwards="0">
                                    <p:tmAbs val="0"/>
                                  </p:iterate>
                                  <p:childTnLst>
                                    <p:set>
                                      <p:cBhvr>
                                        <p:cTn id="67" fill="hold"/>
                                        <p:tgtEl>
                                          <p:spTgt spid="913"/>
                                        </p:tgtEl>
                                        <p:attrNameLst>
                                          <p:attrName>style.visibility</p:attrName>
                                        </p:attrNameLst>
                                      </p:cBhvr>
                                      <p:to>
                                        <p:strVal val="visible"/>
                                      </p:to>
                                    </p:set>
                                    <p:animEffect filter="strips(downRight)" transition="in">
                                      <p:cBhvr>
                                        <p:cTn id="68" dur="1000"/>
                                        <p:tgtEl>
                                          <p:spTgt spid="913"/>
                                        </p:tgtEl>
                                      </p:cBhvr>
                                    </p:animEffect>
                                  </p:childTnLst>
                                </p:cTn>
                              </p:par>
                            </p:childTnLst>
                          </p:cTn>
                        </p:par>
                        <p:par>
                          <p:cTn id="69" fill="hold">
                            <p:stCondLst>
                              <p:cond delay="2000"/>
                            </p:stCondLst>
                            <p:childTnLst>
                              <p:par>
                                <p:cTn id="70" presetClass="entr" nodeType="afterEffect" presetID="9" grpId="17" fill="hold">
                                  <p:stCondLst>
                                    <p:cond delay="0"/>
                                  </p:stCondLst>
                                  <p:iterate type="el" backwards="0">
                                    <p:tmAbs val="0"/>
                                  </p:iterate>
                                  <p:childTnLst>
                                    <p:set>
                                      <p:cBhvr>
                                        <p:cTn id="71" fill="hold"/>
                                        <p:tgtEl>
                                          <p:spTgt spid="951"/>
                                        </p:tgtEl>
                                        <p:attrNameLst>
                                          <p:attrName>style.visibility</p:attrName>
                                        </p:attrNameLst>
                                      </p:cBhvr>
                                      <p:to>
                                        <p:strVal val="visible"/>
                                      </p:to>
                                    </p:set>
                                    <p:animEffect filter="dissolve" transition="in">
                                      <p:cBhvr>
                                        <p:cTn id="72" dur="1500"/>
                                        <p:tgtEl>
                                          <p:spTgt spid="951"/>
                                        </p:tgtEl>
                                      </p:cBhvr>
                                    </p:animEffect>
                                  </p:childTnLst>
                                </p:cTn>
                              </p:par>
                            </p:childTnLst>
                          </p:cTn>
                        </p:par>
                        <p:par>
                          <p:cTn id="73" fill="hold">
                            <p:stCondLst>
                              <p:cond delay="3500"/>
                            </p:stCondLst>
                            <p:childTnLst>
                              <p:par>
                                <p:cTn id="74" presetClass="entr" nodeType="afterEffect" presetSubtype="8" presetID="22" grpId="18" fill="hold">
                                  <p:stCondLst>
                                    <p:cond delay="0"/>
                                  </p:stCondLst>
                                  <p:iterate type="el" backwards="0">
                                    <p:tmAbs val="0"/>
                                  </p:iterate>
                                  <p:childTnLst>
                                    <p:set>
                                      <p:cBhvr>
                                        <p:cTn id="75" fill="hold"/>
                                        <p:tgtEl>
                                          <p:spTgt spid="927"/>
                                        </p:tgtEl>
                                        <p:attrNameLst>
                                          <p:attrName>style.visibility</p:attrName>
                                        </p:attrNameLst>
                                      </p:cBhvr>
                                      <p:to>
                                        <p:strVal val="visible"/>
                                      </p:to>
                                    </p:set>
                                    <p:animEffect filter="wipe(left)" transition="in">
                                      <p:cBhvr>
                                        <p:cTn id="76" dur="1000"/>
                                        <p:tgtEl>
                                          <p:spTgt spid="927"/>
                                        </p:tgtEl>
                                      </p:cBhvr>
                                    </p:animEffect>
                                  </p:childTnLst>
                                </p:cTn>
                              </p:par>
                            </p:childTnLst>
                          </p:cTn>
                        </p:par>
                      </p:childTnLst>
                    </p:cTn>
                  </p:par>
                  <p:par>
                    <p:cTn id="77" fill="hold">
                      <p:stCondLst>
                        <p:cond delay="indefinite"/>
                      </p:stCondLst>
                      <p:childTnLst>
                        <p:par>
                          <p:cTn id="78" fill="hold">
                            <p:stCondLst>
                              <p:cond delay="0"/>
                            </p:stCondLst>
                            <p:childTnLst>
                              <p:par>
                                <p:cTn id="79" presetClass="entr" nodeType="clickEffect" presetSubtype="8" presetID="15" grpId="19" fill="hold">
                                  <p:stCondLst>
                                    <p:cond delay="0"/>
                                  </p:stCondLst>
                                  <p:iterate type="el" backwards="0">
                                    <p:tmAbs val="0"/>
                                  </p:iterate>
                                  <p:childTnLst>
                                    <p:set>
                                      <p:cBhvr>
                                        <p:cTn id="80" fill="hold"/>
                                        <p:tgtEl>
                                          <p:spTgt spid="945"/>
                                        </p:tgtEl>
                                        <p:attrNameLst>
                                          <p:attrName>style.visibility</p:attrName>
                                        </p:attrNameLst>
                                      </p:cBhvr>
                                      <p:to>
                                        <p:strVal val="visible"/>
                                      </p:to>
                                    </p:set>
                                    <p:anim calcmode="lin" valueType="num">
                                      <p:cBhvr>
                                        <p:cTn id="81" dur="1000" fill="hold"/>
                                        <p:tgtEl>
                                          <p:spTgt spid="945"/>
                                        </p:tgtEl>
                                        <p:attrNameLst>
                                          <p:attrName>ppt_w</p:attrName>
                                        </p:attrNameLst>
                                      </p:cBhvr>
                                      <p:tavLst>
                                        <p:tav tm="0">
                                          <p:val>
                                            <p:fltVal val="0"/>
                                          </p:val>
                                        </p:tav>
                                        <p:tav tm="100000">
                                          <p:val>
                                            <p:strVal val="#ppt_w"/>
                                          </p:val>
                                        </p:tav>
                                      </p:tavLst>
                                    </p:anim>
                                    <p:anim calcmode="lin" valueType="num">
                                      <p:cBhvr>
                                        <p:cTn id="82" dur="1000" fill="hold"/>
                                        <p:tgtEl>
                                          <p:spTgt spid="945"/>
                                        </p:tgtEl>
                                        <p:attrNameLst>
                                          <p:attrName>ppt_h</p:attrName>
                                        </p:attrNameLst>
                                      </p:cBhvr>
                                      <p:tavLst>
                                        <p:tav tm="0">
                                          <p:val>
                                            <p:fltVal val="0"/>
                                          </p:val>
                                        </p:tav>
                                        <p:tav tm="100000">
                                          <p:val>
                                            <p:strVal val="#ppt_h"/>
                                          </p:val>
                                        </p:tav>
                                      </p:tavLst>
                                    </p:anim>
                                    <p:anim calcmode="lin" valueType="num">
                                      <p:cBhvr>
                                        <p:cTn id="83" dur="1000" fill="hold"/>
                                        <p:tgtEl>
                                          <p:spTgt spid="945"/>
                                        </p:tgtEl>
                                        <p:attrNameLst>
                                          <p:attrName>ppt_x</p:attrName>
                                        </p:attrNameLst>
                                      </p:cBhvr>
                                      <p:tavLst>
                                        <p:tav tm="0" fmla="#ppt_x+(cos(-2*pi*(1-$))*-#ppt_x-sin(-2*pi*(1-$))*(1-#ppt_y))*(1-$)">
                                          <p:val>
                                            <p:fltVal val="0"/>
                                          </p:val>
                                        </p:tav>
                                        <p:tav tm="100000">
                                          <p:val>
                                            <p:fltVal val="1"/>
                                          </p:val>
                                        </p:tav>
                                      </p:tavLst>
                                    </p:anim>
                                    <p:anim calcmode="lin" valueType="num">
                                      <p:cBhvr>
                                        <p:cTn id="84" dur="1000" fill="hold"/>
                                        <p:tgtEl>
                                          <p:spTgt spid="94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5" fill="hold">
                      <p:stCondLst>
                        <p:cond delay="indefinite"/>
                      </p:stCondLst>
                      <p:childTnLst>
                        <p:par>
                          <p:cTn id="86" fill="hold">
                            <p:stCondLst>
                              <p:cond delay="0"/>
                            </p:stCondLst>
                            <p:childTnLst>
                              <p:par>
                                <p:cTn id="87" presetClass="entr" nodeType="clickEffect" presetID="9" grpId="20" fill="hold">
                                  <p:stCondLst>
                                    <p:cond delay="0"/>
                                  </p:stCondLst>
                                  <p:iterate type="el" backwards="0">
                                    <p:tmAbs val="0"/>
                                  </p:iterate>
                                  <p:childTnLst>
                                    <p:set>
                                      <p:cBhvr>
                                        <p:cTn id="88" fill="hold"/>
                                        <p:tgtEl>
                                          <p:spTgt spid="955"/>
                                        </p:tgtEl>
                                        <p:attrNameLst>
                                          <p:attrName>style.visibility</p:attrName>
                                        </p:attrNameLst>
                                      </p:cBhvr>
                                      <p:to>
                                        <p:strVal val="visible"/>
                                      </p:to>
                                    </p:set>
                                    <p:animEffect filter="dissolve" transition="in">
                                      <p:cBhvr>
                                        <p:cTn id="89" dur="2000"/>
                                        <p:tgtEl>
                                          <p:spTgt spid="955"/>
                                        </p:tgtEl>
                                      </p:cBhvr>
                                    </p:animEffect>
                                  </p:childTnLst>
                                </p:cTn>
                              </p:par>
                            </p:childTnLst>
                          </p:cTn>
                        </p:par>
                      </p:childTnLst>
                    </p:cTn>
                  </p:par>
                  <p:par>
                    <p:cTn id="90" fill="hold">
                      <p:stCondLst>
                        <p:cond delay="indefinite"/>
                      </p:stCondLst>
                      <p:childTnLst>
                        <p:par>
                          <p:cTn id="91" fill="hold">
                            <p:stCondLst>
                              <p:cond delay="0"/>
                            </p:stCondLst>
                            <p:childTnLst>
                              <p:par>
                                <p:cTn id="92" presetClass="entr" nodeType="clickEffect" presetID="9" grpId="21" fill="hold">
                                  <p:stCondLst>
                                    <p:cond delay="0"/>
                                  </p:stCondLst>
                                  <p:iterate type="el" backwards="0">
                                    <p:tmAbs val="0"/>
                                  </p:iterate>
                                  <p:childTnLst>
                                    <p:set>
                                      <p:cBhvr>
                                        <p:cTn id="93" fill="hold"/>
                                        <p:tgtEl>
                                          <p:spTgt spid="950"/>
                                        </p:tgtEl>
                                        <p:attrNameLst>
                                          <p:attrName>style.visibility</p:attrName>
                                        </p:attrNameLst>
                                      </p:cBhvr>
                                      <p:to>
                                        <p:strVal val="visible"/>
                                      </p:to>
                                    </p:set>
                                    <p:animEffect filter="dissolve" transition="in">
                                      <p:cBhvr>
                                        <p:cTn id="94" dur="2000"/>
                                        <p:tgtEl>
                                          <p:spTgt spid="950"/>
                                        </p:tgtEl>
                                      </p:cBhvr>
                                    </p:animEffect>
                                  </p:childTnLst>
                                </p:cTn>
                              </p:par>
                            </p:childTnLst>
                          </p:cTn>
                        </p:par>
                      </p:childTnLst>
                    </p:cTn>
                  </p:par>
                  <p:par>
                    <p:cTn id="95" fill="hold">
                      <p:stCondLst>
                        <p:cond delay="indefinite"/>
                      </p:stCondLst>
                      <p:childTnLst>
                        <p:par>
                          <p:cTn id="96" fill="hold">
                            <p:stCondLst>
                              <p:cond delay="0"/>
                            </p:stCondLst>
                            <p:childTnLst>
                              <p:par>
                                <p:cTn id="97" presetClass="path" nodeType="clickEffect" presetSubtype="0" presetID="-1" grpId="22" accel="50000" decel="50000" fill="hold">
                                  <p:stCondLst>
                                    <p:cond delay="0"/>
                                  </p:stCondLst>
                                  <p:childTnLst>
                                    <p:animMotion path="M 0.000000 0.000000 L 0.081406 -0.621228" origin="layout" pathEditMode="relative">
                                      <p:cBhvr>
                                        <p:cTn id="98" dur="1000" fill="hold"/>
                                        <p:tgtEl>
                                          <p:spTgt spid="930"/>
                                        </p:tgtEl>
                                        <p:attrNameLst>
                                          <p:attrName>ppt_x</p:attrName>
                                          <p:attrName>ppt_y</p:attrName>
                                        </p:attrNameLst>
                                      </p:cBhvr>
                                    </p:animMotion>
                                  </p:childTnLst>
                                </p:cTn>
                              </p:par>
                            </p:childTnLst>
                          </p:cTn>
                        </p:par>
                        <p:par>
                          <p:cTn id="99" fill="hold">
                            <p:stCondLst>
                              <p:cond delay="1000"/>
                            </p:stCondLst>
                            <p:childTnLst>
                              <p:par>
                                <p:cTn id="100" presetClass="entr" nodeType="afterEffect" presetSubtype="16" presetID="23" grpId="23" fill="hold">
                                  <p:stCondLst>
                                    <p:cond delay="0"/>
                                  </p:stCondLst>
                                  <p:iterate type="el" backwards="0">
                                    <p:tmAbs val="0"/>
                                  </p:iterate>
                                  <p:childTnLst>
                                    <p:set>
                                      <p:cBhvr>
                                        <p:cTn id="101" fill="hold"/>
                                        <p:tgtEl>
                                          <p:spTgt spid="954"/>
                                        </p:tgtEl>
                                        <p:attrNameLst>
                                          <p:attrName>style.visibility</p:attrName>
                                        </p:attrNameLst>
                                      </p:cBhvr>
                                      <p:to>
                                        <p:strVal val="visible"/>
                                      </p:to>
                                    </p:set>
                                    <p:anim calcmode="lin" valueType="num">
                                      <p:cBhvr>
                                        <p:cTn id="102" dur="1000" fill="hold"/>
                                        <p:tgtEl>
                                          <p:spTgt spid="954"/>
                                        </p:tgtEl>
                                        <p:attrNameLst>
                                          <p:attrName>ppt_w</p:attrName>
                                        </p:attrNameLst>
                                      </p:cBhvr>
                                      <p:tavLst>
                                        <p:tav tm="0">
                                          <p:val>
                                            <p:fltVal val="0"/>
                                          </p:val>
                                        </p:tav>
                                        <p:tav tm="100000">
                                          <p:val>
                                            <p:strVal val="#ppt_w"/>
                                          </p:val>
                                        </p:tav>
                                      </p:tavLst>
                                    </p:anim>
                                    <p:anim calcmode="lin" valueType="num">
                                      <p:cBhvr>
                                        <p:cTn id="103" dur="1000" fill="hold"/>
                                        <p:tgtEl>
                                          <p:spTgt spid="954"/>
                                        </p:tgtEl>
                                        <p:attrNameLst>
                                          <p:attrName>ppt_h</p:attrName>
                                        </p:attrNameLst>
                                      </p:cBhvr>
                                      <p:tavLst>
                                        <p:tav tm="0">
                                          <p:val>
                                            <p:fltVal val="0"/>
                                          </p:val>
                                        </p:tav>
                                        <p:tav tm="100000">
                                          <p:val>
                                            <p:strVal val="#ppt_h"/>
                                          </p:val>
                                        </p:tav>
                                      </p:tavLst>
                                    </p:anim>
                                  </p:childTnLst>
                                </p:cTn>
                              </p:par>
                            </p:childTnLst>
                          </p:cTn>
                        </p:par>
                        <p:par>
                          <p:cTn id="104" fill="hold">
                            <p:stCondLst>
                              <p:cond delay="2000"/>
                            </p:stCondLst>
                            <p:childTnLst>
                              <p:par>
                                <p:cTn id="105" presetClass="exit" nodeType="afterEffect" presetID="10" grpId="24" fill="hold">
                                  <p:stCondLst>
                                    <p:cond delay="0"/>
                                  </p:stCondLst>
                                  <p:iterate type="el" backwards="0">
                                    <p:tmAbs val="0"/>
                                  </p:iterate>
                                  <p:childTnLst>
                                    <p:animEffect filter="fade" transition="out">
                                      <p:cBhvr>
                                        <p:cTn id="106" dur="1000" fill="hold"/>
                                        <p:tgtEl>
                                          <p:spTgt spid="930"/>
                                        </p:tgtEl>
                                      </p:cBhvr>
                                    </p:animEffect>
                                    <p:set>
                                      <p:cBhvr>
                                        <p:cTn id="107" fill="hold">
                                          <p:stCondLst>
                                            <p:cond delay="999"/>
                                          </p:stCondLst>
                                        </p:cTn>
                                        <p:tgtEl>
                                          <p:spTgt spid="93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Class="path" nodeType="clickEffect" presetSubtype="0" presetID="-1" grpId="25" accel="50000" decel="50000" fill="hold">
                                  <p:stCondLst>
                                    <p:cond delay="0"/>
                                  </p:stCondLst>
                                  <p:childTnLst>
                                    <p:animMotion path="M 0.000000 0.000000 L 0.044323 0.543036" origin="layout" pathEditMode="relative">
                                      <p:cBhvr>
                                        <p:cTn id="111" dur="1000" fill="hold"/>
                                        <p:tgtEl>
                                          <p:spTgt spid="954"/>
                                        </p:tgtEl>
                                        <p:attrNameLst>
                                          <p:attrName>ppt_x</p:attrName>
                                          <p:attrName>ppt_y</p:attrName>
                                        </p:attrNameLst>
                                      </p:cBhvr>
                                    </p:animMotion>
                                  </p:childTnLst>
                                </p:cTn>
                              </p:par>
                            </p:childTnLst>
                          </p:cTn>
                        </p:par>
                        <p:par>
                          <p:cTn id="112" fill="hold">
                            <p:stCondLst>
                              <p:cond delay="1000"/>
                            </p:stCondLst>
                            <p:childTnLst>
                              <p:par>
                                <p:cTn id="113" presetClass="entr" nodeType="afterEffect" presetSubtype="8" presetID="22" grpId="26" fill="hold">
                                  <p:stCondLst>
                                    <p:cond delay="0"/>
                                  </p:stCondLst>
                                  <p:iterate type="el" backwards="0">
                                    <p:tmAbs val="0"/>
                                  </p:iterate>
                                  <p:childTnLst>
                                    <p:set>
                                      <p:cBhvr>
                                        <p:cTn id="114" fill="hold"/>
                                        <p:tgtEl>
                                          <p:spTgt spid="904"/>
                                        </p:tgtEl>
                                        <p:attrNameLst>
                                          <p:attrName>style.visibility</p:attrName>
                                        </p:attrNameLst>
                                      </p:cBhvr>
                                      <p:to>
                                        <p:strVal val="visible"/>
                                      </p:to>
                                    </p:set>
                                    <p:animEffect filter="wipe(left)" transition="in">
                                      <p:cBhvr>
                                        <p:cTn id="115" dur="1000"/>
                                        <p:tgtEl>
                                          <p:spTgt spid="904"/>
                                        </p:tgtEl>
                                      </p:cBhvr>
                                    </p:animEffect>
                                  </p:childTnLst>
                                </p:cTn>
                              </p:par>
                            </p:childTnLst>
                          </p:cTn>
                        </p:par>
                        <p:par>
                          <p:cTn id="116" fill="hold">
                            <p:stCondLst>
                              <p:cond delay="2000"/>
                            </p:stCondLst>
                            <p:childTnLst>
                              <p:par>
                                <p:cTn id="117" presetClass="exit" nodeType="afterEffect" presetID="10" grpId="27" fill="hold">
                                  <p:stCondLst>
                                    <p:cond delay="0"/>
                                  </p:stCondLst>
                                  <p:iterate type="el" backwards="0">
                                    <p:tmAbs val="0"/>
                                  </p:iterate>
                                  <p:childTnLst>
                                    <p:animEffect filter="fade" transition="out">
                                      <p:cBhvr>
                                        <p:cTn id="118" dur="1000" fill="hold"/>
                                        <p:tgtEl>
                                          <p:spTgt spid="954"/>
                                        </p:tgtEl>
                                      </p:cBhvr>
                                    </p:animEffect>
                                    <p:set>
                                      <p:cBhvr>
                                        <p:cTn id="119" fill="hold">
                                          <p:stCondLst>
                                            <p:cond delay="999"/>
                                          </p:stCondLst>
                                        </p:cTn>
                                        <p:tgtEl>
                                          <p:spTgt spid="9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6" grpId="12"/>
      <p:bldP build="whole" bldLvl="1" animBg="1" rev="0" advAuto="0" spid="955" grpId="20"/>
      <p:bldP build="whole" bldLvl="1" animBg="1" rev="0" advAuto="0" spid="944" grpId="1"/>
      <p:bldP build="whole" bldLvl="1" animBg="1" rev="0" advAuto="0" spid="933" grpId="5"/>
      <p:bldP build="whole" bldLvl="1" animBg="1" rev="0" advAuto="0" spid="950" grpId="21"/>
      <p:bldP build="whole" bldLvl="1" animBg="1" rev="0" advAuto="0" spid="917" grpId="6"/>
      <p:bldP build="whole" bldLvl="1" animBg="1" rev="0" advAuto="0" spid="909" grpId="8"/>
      <p:bldP build="whole" bldLvl="1" animBg="1" rev="0" advAuto="0" spid="904" grpId="26"/>
      <p:bldP build="whole" bldLvl="1" animBg="1" rev="0" advAuto="0" spid="930" grpId="15"/>
      <p:bldP build="whole" bldLvl="1" animBg="1" rev="0" advAuto="0" spid="927" grpId="18"/>
      <p:bldP build="whole" bldLvl="1" animBg="1" rev="0" advAuto="0" spid="954" grpId="23"/>
      <p:bldP build="whole" bldLvl="1" animBg="1" rev="0" advAuto="0" spid="945" grpId="19"/>
      <p:bldP build="whole" bldLvl="1" animBg="1" rev="0" advAuto="0" spid="930" grpId="24"/>
      <p:bldP build="whole" bldLvl="1" animBg="1" rev="0" advAuto="0" spid="954" grpId="27"/>
      <p:bldP build="whole" bldLvl="1" animBg="1" rev="0" advAuto="0" spid="924" grpId="7"/>
      <p:bldP build="whole" bldLvl="1" animBg="1" rev="0" advAuto="0" spid="942" grpId="14"/>
      <p:bldP build="whole" bldLvl="1" animBg="1" rev="0" advAuto="0" spid="951" grpId="17"/>
      <p:bldP build="whole" bldLvl="1" animBg="1" rev="0" advAuto="0" spid="941" grpId="10"/>
      <p:bldP build="whole" bldLvl="1" animBg="1" rev="0" advAuto="0" spid="921" grpId="4"/>
      <p:bldP build="whole" bldLvl="1" animBg="1" rev="0" advAuto="0" spid="913" grpId="16"/>
      <p:bldP build="whole" bldLvl="1" animBg="1" rev="0" advAuto="0" spid="916" grpId="3"/>
      <p:bldP build="whole" bldLvl="1" animBg="1" rev="0" advAuto="0" spid="910" grpId="11"/>
      <p:bldP build="whole" bldLvl="1" animBg="1" rev="0" advAuto="0" spid="918" grpId="2"/>
      <p:bldP build="whole" bldLvl="1" animBg="1" rev="0" advAuto="0" spid="905" grpId="13"/>
      <p:bldP build="whole" bldLvl="1" animBg="1" rev="0" advAuto="0" spid="948" grpId="9"/>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9" name="Rectangle"/>
          <p:cNvSpPr/>
          <p:nvPr/>
        </p:nvSpPr>
        <p:spPr>
          <a:xfrm>
            <a:off x="-508000" y="-364160"/>
            <a:ext cx="26212425"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60" name="Rectangle"/>
          <p:cNvSpPr/>
          <p:nvPr/>
        </p:nvSpPr>
        <p:spPr>
          <a:xfrm>
            <a:off x="1623994" y="10077156"/>
            <a:ext cx="22810736" cy="623757"/>
          </a:xfrm>
          <a:prstGeom prst="rect">
            <a:avLst/>
          </a:prstGeom>
          <a:solidFill>
            <a:schemeClr val="accent4">
              <a:hueOff val="272893"/>
              <a:satOff val="6167"/>
              <a:lumOff val="21491"/>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61" name="Cronograma Bíblico"/>
          <p:cNvSpPr txBox="1"/>
          <p:nvPr/>
        </p:nvSpPr>
        <p:spPr>
          <a:xfrm>
            <a:off x="298486" y="1022348"/>
            <a:ext cx="8550809"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988" name="Group"/>
          <p:cNvGrpSpPr/>
          <p:nvPr/>
        </p:nvGrpSpPr>
        <p:grpSpPr>
          <a:xfrm>
            <a:off x="221764" y="2669194"/>
            <a:ext cx="23674405" cy="1019990"/>
            <a:chOff x="0" y="0"/>
            <a:chExt cx="23674404" cy="1019988"/>
          </a:xfrm>
        </p:grpSpPr>
        <p:sp>
          <p:nvSpPr>
            <p:cNvPr id="962"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63"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64"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65"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66"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67"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68"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69"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70"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71"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72"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73"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74"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75"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76"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977"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978"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979"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980"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981"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982"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983"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984"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985"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986"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987"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989" name="GENESIS"/>
          <p:cNvSpPr/>
          <p:nvPr/>
        </p:nvSpPr>
        <p:spPr>
          <a:xfrm>
            <a:off x="234079" y="2185135"/>
            <a:ext cx="8754333" cy="574998"/>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GENESIS</a:t>
            </a:r>
          </a:p>
        </p:txBody>
      </p:sp>
      <p:sp>
        <p:nvSpPr>
          <p:cNvPr id="990" name="EXODO"/>
          <p:cNvSpPr/>
          <p:nvPr/>
        </p:nvSpPr>
        <p:spPr>
          <a:xfrm>
            <a:off x="7701636" y="2168292"/>
            <a:ext cx="1159297" cy="567880"/>
          </a:xfrm>
          <a:prstGeom prst="rect">
            <a:avLst/>
          </a:pr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EXODO</a:t>
            </a:r>
          </a:p>
        </p:txBody>
      </p:sp>
      <p:sp>
        <p:nvSpPr>
          <p:cNvPr id="991" name="SALMOS"/>
          <p:cNvSpPr/>
          <p:nvPr/>
        </p:nvSpPr>
        <p:spPr>
          <a:xfrm>
            <a:off x="8932155" y="3697524"/>
            <a:ext cx="7515679" cy="574998"/>
          </a:xfrm>
          <a:prstGeom prst="rect">
            <a:avLst/>
          </a:prstGeom>
          <a:solidFill>
            <a:schemeClr val="accent4">
              <a:hueOff val="352432"/>
              <a:satOff val="6167"/>
              <a:lumOff val="-11914"/>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SALMOS</a:t>
            </a:r>
          </a:p>
        </p:txBody>
      </p:sp>
      <p:sp>
        <p:nvSpPr>
          <p:cNvPr id="992" name="1 &amp; 2 Crónicas"/>
          <p:cNvSpPr/>
          <p:nvPr/>
        </p:nvSpPr>
        <p:spPr>
          <a:xfrm>
            <a:off x="10535658" y="1575909"/>
            <a:ext cx="5100730" cy="58769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1 &amp; 2 Crónicas</a:t>
            </a:r>
          </a:p>
        </p:txBody>
      </p:sp>
      <p:sp>
        <p:nvSpPr>
          <p:cNvPr id="993" name="1 &amp; 2 reyes"/>
          <p:cNvSpPr/>
          <p:nvPr/>
        </p:nvSpPr>
        <p:spPr>
          <a:xfrm>
            <a:off x="10954105" y="2146681"/>
            <a:ext cx="5100729" cy="5876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1 &amp; 2 reyes</a:t>
            </a:r>
          </a:p>
        </p:txBody>
      </p:sp>
      <p:sp>
        <p:nvSpPr>
          <p:cNvPr id="994" name="Daniel"/>
          <p:cNvSpPr/>
          <p:nvPr/>
        </p:nvSpPr>
        <p:spPr>
          <a:xfrm rot="15207">
            <a:off x="15652112" y="1571951"/>
            <a:ext cx="876287" cy="595405"/>
          </a:xfrm>
          <a:prstGeom prst="rect">
            <a:avLst/>
          </a:prstGeom>
          <a:solidFill>
            <a:schemeClr val="accent5">
              <a:hueOff val="503731"/>
              <a:lumOff val="709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14" sz="1900">
                <a:latin typeface="Founders Grotesk Condensed"/>
                <a:ea typeface="Founders Grotesk Condensed"/>
                <a:cs typeface="Founders Grotesk Condensed"/>
                <a:sym typeface="Founders Grotesk Condensed"/>
              </a:defRPr>
            </a:lvl1pPr>
          </a:lstStyle>
          <a:p>
            <a:pPr/>
            <a:r>
              <a:t>Daniel</a:t>
            </a:r>
          </a:p>
        </p:txBody>
      </p:sp>
      <p:sp>
        <p:nvSpPr>
          <p:cNvPr id="995" name="Rectangle"/>
          <p:cNvSpPr/>
          <p:nvPr/>
        </p:nvSpPr>
        <p:spPr>
          <a:xfrm>
            <a:off x="20293062" y="2165865"/>
            <a:ext cx="1122668" cy="549330"/>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996" name="Hechos"/>
          <p:cNvSpPr/>
          <p:nvPr/>
        </p:nvSpPr>
        <p:spPr>
          <a:xfrm>
            <a:off x="21415258" y="2165537"/>
            <a:ext cx="1037595" cy="549985"/>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0" sz="2000">
                <a:latin typeface="Founders Grotesk Condensed"/>
                <a:ea typeface="Founders Grotesk Condensed"/>
                <a:cs typeface="Founders Grotesk Condensed"/>
                <a:sym typeface="Founders Grotesk Condensed"/>
              </a:defRPr>
            </a:lvl1pPr>
          </a:lstStyle>
          <a:p>
            <a:pPr/>
            <a:r>
              <a:t>Hechos</a:t>
            </a:r>
          </a:p>
        </p:txBody>
      </p:sp>
      <p:sp>
        <p:nvSpPr>
          <p:cNvPr id="997" name="Rectangle"/>
          <p:cNvSpPr/>
          <p:nvPr/>
        </p:nvSpPr>
        <p:spPr>
          <a:xfrm>
            <a:off x="23731422" y="2127497"/>
            <a:ext cx="712915"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98" name="Esdras"/>
          <p:cNvSpPr/>
          <p:nvPr/>
        </p:nvSpPr>
        <p:spPr>
          <a:xfrm>
            <a:off x="16450964" y="3688867"/>
            <a:ext cx="1270001" cy="59231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Esdras</a:t>
            </a:r>
          </a:p>
        </p:txBody>
      </p:sp>
      <p:sp>
        <p:nvSpPr>
          <p:cNvPr id="999" name="Israel"/>
          <p:cNvSpPr/>
          <p:nvPr/>
        </p:nvSpPr>
        <p:spPr>
          <a:xfrm>
            <a:off x="7615733" y="11600395"/>
            <a:ext cx="9434635" cy="531775"/>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1000" name="Exilio"/>
          <p:cNvSpPr/>
          <p:nvPr/>
        </p:nvSpPr>
        <p:spPr>
          <a:xfrm>
            <a:off x="15668834" y="11003826"/>
            <a:ext cx="895135" cy="47953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1001" name="Rectangle"/>
          <p:cNvSpPr/>
          <p:nvPr/>
        </p:nvSpPr>
        <p:spPr>
          <a:xfrm>
            <a:off x="17026430" y="11608826"/>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1002" name="Iglesia"/>
          <p:cNvSpPr/>
          <p:nvPr/>
        </p:nvSpPr>
        <p:spPr>
          <a:xfrm>
            <a:off x="22054450" y="11611149"/>
            <a:ext cx="1872929" cy="51026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1003" name="Rectangle"/>
          <p:cNvSpPr/>
          <p:nvPr/>
        </p:nvSpPr>
        <p:spPr>
          <a:xfrm>
            <a:off x="24119690" y="11608826"/>
            <a:ext cx="4938946"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1004" name="ADAN"/>
          <p:cNvSpPr/>
          <p:nvPr/>
        </p:nvSpPr>
        <p:spPr>
          <a:xfrm>
            <a:off x="202258" y="11607024"/>
            <a:ext cx="3169221" cy="519075"/>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1005" name="noé"/>
          <p:cNvSpPr/>
          <p:nvPr/>
        </p:nvSpPr>
        <p:spPr>
          <a:xfrm>
            <a:off x="3467348" y="11607024"/>
            <a:ext cx="2474038" cy="519075"/>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noé</a:t>
            </a:r>
          </a:p>
        </p:txBody>
      </p:sp>
      <p:sp>
        <p:nvSpPr>
          <p:cNvPr id="1006" name="Rectangle"/>
          <p:cNvSpPr/>
          <p:nvPr/>
        </p:nvSpPr>
        <p:spPr>
          <a:xfrm>
            <a:off x="7233254" y="12595383"/>
            <a:ext cx="3884175" cy="608011"/>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07" name="David"/>
          <p:cNvSpPr/>
          <p:nvPr/>
        </p:nvSpPr>
        <p:spPr>
          <a:xfrm>
            <a:off x="10448455" y="11003482"/>
            <a:ext cx="1122668" cy="5749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David</a:t>
            </a:r>
          </a:p>
        </p:txBody>
      </p:sp>
      <p:sp>
        <p:nvSpPr>
          <p:cNvPr id="1008" name="Moises"/>
          <p:cNvSpPr/>
          <p:nvPr/>
        </p:nvSpPr>
        <p:spPr>
          <a:xfrm>
            <a:off x="8581673" y="11003482"/>
            <a:ext cx="1187338" cy="57499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Moises</a:t>
            </a:r>
          </a:p>
        </p:txBody>
      </p:sp>
      <p:sp>
        <p:nvSpPr>
          <p:cNvPr id="1009" name="Abraham"/>
          <p:cNvSpPr/>
          <p:nvPr/>
        </p:nvSpPr>
        <p:spPr>
          <a:xfrm>
            <a:off x="6346929" y="11027919"/>
            <a:ext cx="1362200" cy="526124"/>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6" sz="2100">
                <a:latin typeface="Founders Grotesk Condensed"/>
                <a:ea typeface="Founders Grotesk Condensed"/>
                <a:cs typeface="Founders Grotesk Condensed"/>
                <a:sym typeface="Founders Grotesk Condensed"/>
              </a:defRPr>
            </a:lvl1pPr>
          </a:lstStyle>
          <a:p>
            <a:pPr/>
            <a:r>
              <a:t>Abraham</a:t>
            </a:r>
          </a:p>
        </p:txBody>
      </p:sp>
      <p:sp>
        <p:nvSpPr>
          <p:cNvPr id="1010" name="redbiblica.org"/>
          <p:cNvSpPr/>
          <p:nvPr/>
        </p:nvSpPr>
        <p:spPr>
          <a:xfrm>
            <a:off x="207378" y="13057610"/>
            <a:ext cx="216121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1011" name="Tribulación"/>
          <p:cNvSpPr/>
          <p:nvPr/>
        </p:nvSpPr>
        <p:spPr>
          <a:xfrm rot="16200000">
            <a:off x="23204622" y="12745960"/>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sp>
        <p:nvSpPr>
          <p:cNvPr id="1012" name="Rectangle"/>
          <p:cNvSpPr/>
          <p:nvPr/>
        </p:nvSpPr>
        <p:spPr>
          <a:xfrm rot="4614">
            <a:off x="15651929" y="1007999"/>
            <a:ext cx="343076" cy="562740"/>
          </a:xfrm>
          <a:prstGeom prst="rect">
            <a:avLst/>
          </a:prstGeom>
          <a:solidFill>
            <a:schemeClr val="accent2"/>
          </a:solidFill>
          <a:ln w="12700">
            <a:solidFill>
              <a:srgbClr val="A1A99E"/>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13" name="Ezekiel"/>
          <p:cNvSpPr/>
          <p:nvPr/>
        </p:nvSpPr>
        <p:spPr>
          <a:xfrm>
            <a:off x="15740324" y="496812"/>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Ezekiel</a:t>
            </a:r>
          </a:p>
        </p:txBody>
      </p:sp>
      <p:sp>
        <p:nvSpPr>
          <p:cNvPr id="1014" name="Pacto Adánico…"/>
          <p:cNvSpPr/>
          <p:nvPr/>
        </p:nvSpPr>
        <p:spPr>
          <a:xfrm>
            <a:off x="1277510" y="5074968"/>
            <a:ext cx="5430044" cy="65968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0" y="0"/>
                </a:moveTo>
                <a:cubicBezTo>
                  <a:pt x="850" y="0"/>
                  <a:pt x="614" y="194"/>
                  <a:pt x="614" y="433"/>
                </a:cubicBezTo>
                <a:lnTo>
                  <a:pt x="614" y="10656"/>
                </a:lnTo>
                <a:lnTo>
                  <a:pt x="0" y="21600"/>
                </a:lnTo>
                <a:lnTo>
                  <a:pt x="1923" y="18420"/>
                </a:lnTo>
                <a:lnTo>
                  <a:pt x="21076" y="18420"/>
                </a:lnTo>
                <a:cubicBezTo>
                  <a:pt x="21366" y="18420"/>
                  <a:pt x="21600" y="18227"/>
                  <a:pt x="21600" y="17989"/>
                </a:cubicBezTo>
                <a:lnTo>
                  <a:pt x="21600" y="433"/>
                </a:lnTo>
                <a:cubicBezTo>
                  <a:pt x="21600" y="194"/>
                  <a:pt x="21366" y="0"/>
                  <a:pt x="21076" y="0"/>
                </a:cubicBezTo>
                <a:lnTo>
                  <a:pt x="1140" y="0"/>
                </a:lnTo>
                <a:close/>
              </a:path>
            </a:pathLst>
          </a:custGeom>
          <a:solidFill>
            <a:schemeClr val="accent4">
              <a:hueOff val="272893"/>
              <a:satOff val="6167"/>
              <a:lumOff val="2149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76" sz="4600">
                <a:latin typeface="Founders Grotesk Condensed"/>
                <a:ea typeface="Founders Grotesk Condensed"/>
                <a:cs typeface="Founders Grotesk Condensed"/>
                <a:sym typeface="Founders Grotesk Condensed"/>
              </a:defRPr>
            </a:pPr>
            <a:r>
              <a:t>Pacto Adánico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Satanas condenado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Sufrimiento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Dolores parto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Condenación</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“La simiente”</a:t>
            </a:r>
          </a:p>
        </p:txBody>
      </p:sp>
      <p:sp>
        <p:nvSpPr>
          <p:cNvPr id="1015" name="Pacto noahico…"/>
          <p:cNvSpPr/>
          <p:nvPr/>
        </p:nvSpPr>
        <p:spPr>
          <a:xfrm>
            <a:off x="4321225" y="4318712"/>
            <a:ext cx="5430045" cy="7241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0"/>
                </a:moveTo>
                <a:cubicBezTo>
                  <a:pt x="1372" y="0"/>
                  <a:pt x="1137" y="177"/>
                  <a:pt x="1137" y="394"/>
                </a:cubicBezTo>
                <a:lnTo>
                  <a:pt x="1137" y="7344"/>
                </a:lnTo>
                <a:lnTo>
                  <a:pt x="0" y="21600"/>
                </a:lnTo>
                <a:lnTo>
                  <a:pt x="2801" y="16904"/>
                </a:lnTo>
                <a:lnTo>
                  <a:pt x="21074" y="16904"/>
                </a:lnTo>
                <a:cubicBezTo>
                  <a:pt x="21364" y="16904"/>
                  <a:pt x="21600" y="16727"/>
                  <a:pt x="21600" y="16510"/>
                </a:cubicBezTo>
                <a:lnTo>
                  <a:pt x="21600" y="394"/>
                </a:lnTo>
                <a:cubicBezTo>
                  <a:pt x="21600" y="177"/>
                  <a:pt x="21364" y="0"/>
                  <a:pt x="21074" y="0"/>
                </a:cubicBezTo>
                <a:lnTo>
                  <a:pt x="1662"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noahico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No destruir con agua</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Señal: arco iris</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Incondicional</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Eterno</a:t>
            </a:r>
          </a:p>
          <a:p>
            <a:pPr algn="ctr" defTabSz="584200">
              <a:lnSpc>
                <a:spcPct val="100000"/>
              </a:lnSpc>
              <a:spcBef>
                <a:spcPts val="0"/>
              </a:spcBef>
              <a:defRPr cap="all" spc="258" sz="4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Gobierno humano</a:t>
            </a:r>
          </a:p>
        </p:txBody>
      </p:sp>
      <p:sp>
        <p:nvSpPr>
          <p:cNvPr id="1016" name="Rectangle"/>
          <p:cNvSpPr/>
          <p:nvPr/>
        </p:nvSpPr>
        <p:spPr>
          <a:xfrm>
            <a:off x="4646415" y="9362822"/>
            <a:ext cx="19743686" cy="623757"/>
          </a:xfrm>
          <a:prstGeom prst="rect">
            <a:avLst/>
          </a:prstGeom>
          <a:solidFill>
            <a:schemeClr val="accent1"/>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17" name="Pacto abrahamico…"/>
          <p:cNvSpPr/>
          <p:nvPr/>
        </p:nvSpPr>
        <p:spPr>
          <a:xfrm>
            <a:off x="6527985" y="3920788"/>
            <a:ext cx="5294710" cy="7093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12" y="0"/>
                </a:moveTo>
                <a:cubicBezTo>
                  <a:pt x="2415" y="0"/>
                  <a:pt x="2173" y="180"/>
                  <a:pt x="2173" y="402"/>
                </a:cubicBezTo>
                <a:lnTo>
                  <a:pt x="2173" y="5627"/>
                </a:lnTo>
                <a:lnTo>
                  <a:pt x="0" y="21600"/>
                </a:lnTo>
                <a:lnTo>
                  <a:pt x="4634" y="16180"/>
                </a:lnTo>
                <a:lnTo>
                  <a:pt x="21061" y="16180"/>
                </a:lnTo>
                <a:cubicBezTo>
                  <a:pt x="21358" y="16180"/>
                  <a:pt x="21600" y="16001"/>
                  <a:pt x="21600" y="15779"/>
                </a:cubicBezTo>
                <a:lnTo>
                  <a:pt x="21600" y="402"/>
                </a:lnTo>
                <a:cubicBezTo>
                  <a:pt x="21600" y="180"/>
                  <a:pt x="21358" y="0"/>
                  <a:pt x="21061" y="0"/>
                </a:cubicBezTo>
                <a:lnTo>
                  <a:pt x="2712" y="0"/>
                </a:lnTo>
                <a:close/>
              </a:path>
            </a:pathLst>
          </a:custGeom>
          <a:solidFill>
            <a:srgbClr val="CBF65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66" sz="6100">
                <a:latin typeface="Founders Grotesk Condensed"/>
                <a:ea typeface="Founders Grotesk Condensed"/>
                <a:cs typeface="Founders Grotesk Condensed"/>
                <a:sym typeface="Founders Grotesk Condensed"/>
              </a:defRPr>
            </a:pPr>
            <a:r>
              <a:t>Pacto abrahamico</a:t>
            </a:r>
          </a:p>
          <a:p>
            <a:pPr algn="ctr" defTabSz="584200">
              <a:lnSpc>
                <a:spcPct val="100000"/>
              </a:lnSpc>
              <a:spcBef>
                <a:spcPts val="0"/>
              </a:spcBef>
              <a:defRPr cap="all" spc="366" sz="6100">
                <a:latin typeface="Founders Grotesk Condensed"/>
                <a:ea typeface="Founders Grotesk Condensed"/>
                <a:cs typeface="Founders Grotesk Condensed"/>
                <a:sym typeface="Founders Grotesk Condensed"/>
              </a:defRPr>
            </a:pPr>
            <a:r>
              <a:t>incondicional</a:t>
            </a:r>
          </a:p>
        </p:txBody>
      </p:sp>
      <p:sp>
        <p:nvSpPr>
          <p:cNvPr id="1018" name="Rectangle"/>
          <p:cNvSpPr/>
          <p:nvPr/>
        </p:nvSpPr>
        <p:spPr>
          <a:xfrm>
            <a:off x="6891551" y="8648488"/>
            <a:ext cx="17493053" cy="623757"/>
          </a:xfrm>
          <a:prstGeom prst="rect">
            <a:avLst/>
          </a:prstGeom>
          <a:solidFill>
            <a:srgbClr val="CBF657"/>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19" name="Pacto MOSAICO…"/>
          <p:cNvSpPr/>
          <p:nvPr/>
        </p:nvSpPr>
        <p:spPr>
          <a:xfrm>
            <a:off x="8814855" y="3303733"/>
            <a:ext cx="5827317" cy="7665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80" y="0"/>
                </a:moveTo>
                <a:cubicBezTo>
                  <a:pt x="2110" y="0"/>
                  <a:pt x="1890" y="167"/>
                  <a:pt x="1890" y="372"/>
                </a:cubicBezTo>
                <a:lnTo>
                  <a:pt x="1890" y="4607"/>
                </a:lnTo>
                <a:lnTo>
                  <a:pt x="0" y="21600"/>
                </a:lnTo>
                <a:lnTo>
                  <a:pt x="3850" y="14515"/>
                </a:lnTo>
                <a:lnTo>
                  <a:pt x="21110" y="14515"/>
                </a:lnTo>
                <a:cubicBezTo>
                  <a:pt x="21380" y="14515"/>
                  <a:pt x="21600" y="14348"/>
                  <a:pt x="21600" y="14143"/>
                </a:cubicBezTo>
                <a:lnTo>
                  <a:pt x="21600" y="372"/>
                </a:lnTo>
                <a:cubicBezTo>
                  <a:pt x="21600" y="167"/>
                  <a:pt x="21380" y="0"/>
                  <a:pt x="21110" y="0"/>
                </a:cubicBezTo>
                <a:lnTo>
                  <a:pt x="2380" y="0"/>
                </a:lnTo>
                <a:close/>
              </a:path>
            </a:pathLst>
          </a:cu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24" sz="54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MOSAICO</a:t>
            </a:r>
          </a:p>
          <a:p>
            <a:pPr algn="ctr" defTabSz="584200">
              <a:lnSpc>
                <a:spcPct val="100000"/>
              </a:lnSpc>
              <a:spcBef>
                <a:spcPts val="0"/>
              </a:spcBef>
              <a:defRPr cap="all" spc="324" sz="54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condicional</a:t>
            </a:r>
          </a:p>
        </p:txBody>
      </p:sp>
      <p:sp>
        <p:nvSpPr>
          <p:cNvPr id="1020" name="Rectangle"/>
          <p:cNvSpPr/>
          <p:nvPr/>
        </p:nvSpPr>
        <p:spPr>
          <a:xfrm>
            <a:off x="9290409" y="7983445"/>
            <a:ext cx="12596371"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21" name="Pacto davidico…"/>
          <p:cNvSpPr/>
          <p:nvPr/>
        </p:nvSpPr>
        <p:spPr>
          <a:xfrm>
            <a:off x="10798038" y="2964960"/>
            <a:ext cx="6252767" cy="7998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50" y="0"/>
                </a:moveTo>
                <a:cubicBezTo>
                  <a:pt x="3298" y="0"/>
                  <a:pt x="3093" y="160"/>
                  <a:pt x="3093" y="357"/>
                </a:cubicBezTo>
                <a:lnTo>
                  <a:pt x="3093" y="3487"/>
                </a:lnTo>
                <a:lnTo>
                  <a:pt x="0" y="21600"/>
                </a:lnTo>
                <a:lnTo>
                  <a:pt x="5640" y="13346"/>
                </a:lnTo>
                <a:lnTo>
                  <a:pt x="21143" y="13346"/>
                </a:lnTo>
                <a:cubicBezTo>
                  <a:pt x="21395" y="13346"/>
                  <a:pt x="21600" y="13186"/>
                  <a:pt x="21600" y="12990"/>
                </a:cubicBezTo>
                <a:lnTo>
                  <a:pt x="21600" y="357"/>
                </a:lnTo>
                <a:cubicBezTo>
                  <a:pt x="21600" y="160"/>
                  <a:pt x="21395" y="0"/>
                  <a:pt x="21143" y="0"/>
                </a:cubicBezTo>
                <a:lnTo>
                  <a:pt x="3550" y="0"/>
                </a:lnTo>
                <a:close/>
              </a:path>
            </a:pathLst>
          </a:custGeom>
          <a:solidFill>
            <a:srgbClr val="8BF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12" sz="5200">
                <a:solidFill>
                  <a:srgbClr val="FFFFFF"/>
                </a:solidFill>
                <a:effectLst>
                  <a:outerShdw sx="100000" sy="100000" kx="0" ky="0" algn="b" rotWithShape="0" blurRad="63500" dist="25400" dir="1800000">
                    <a:srgbClr val="000000"/>
                  </a:outerShdw>
                </a:effectLst>
                <a:latin typeface="Founders Grotesk Condensed"/>
                <a:ea typeface="Founders Grotesk Condensed"/>
                <a:cs typeface="Founders Grotesk Condensed"/>
                <a:sym typeface="Founders Grotesk Condensed"/>
              </a:defRPr>
            </a:pPr>
            <a:r>
              <a:t>Pacto davidico</a:t>
            </a:r>
          </a:p>
          <a:p>
            <a:pPr algn="ctr" defTabSz="584200">
              <a:lnSpc>
                <a:spcPct val="100000"/>
              </a:lnSpc>
              <a:spcBef>
                <a:spcPts val="0"/>
              </a:spcBef>
              <a:defRPr cap="all" spc="312" sz="5200">
                <a:solidFill>
                  <a:srgbClr val="FFFFFF"/>
                </a:solidFill>
                <a:effectLst>
                  <a:outerShdw sx="100000" sy="100000" kx="0" ky="0" algn="b" rotWithShape="0" blurRad="63500" dist="25400" dir="1800000">
                    <a:srgbClr val="000000"/>
                  </a:outerShdw>
                </a:effectLst>
                <a:latin typeface="Founders Grotesk Condensed"/>
                <a:ea typeface="Founders Grotesk Condensed"/>
                <a:cs typeface="Founders Grotesk Condensed"/>
                <a:sym typeface="Founders Grotesk Condensed"/>
              </a:defRPr>
            </a:pPr>
            <a:r>
              <a:t>INcondicional</a:t>
            </a:r>
          </a:p>
        </p:txBody>
      </p:sp>
      <p:sp>
        <p:nvSpPr>
          <p:cNvPr id="1022" name="Rectangle"/>
          <p:cNvSpPr/>
          <p:nvPr/>
        </p:nvSpPr>
        <p:spPr>
          <a:xfrm>
            <a:off x="11701396" y="7315876"/>
            <a:ext cx="12804108" cy="623757"/>
          </a:xfrm>
          <a:prstGeom prst="rect">
            <a:avLst/>
          </a:prstGeom>
          <a:solidFill>
            <a:schemeClr val="accent3"/>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1023" name="Nuevo Pacto…"/>
          <p:cNvSpPr/>
          <p:nvPr/>
        </p:nvSpPr>
        <p:spPr>
          <a:xfrm>
            <a:off x="16447186" y="2553097"/>
            <a:ext cx="6610351" cy="83335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41" y="0"/>
                </a:moveTo>
                <a:cubicBezTo>
                  <a:pt x="5703" y="0"/>
                  <a:pt x="5509" y="154"/>
                  <a:pt x="5509" y="343"/>
                </a:cubicBezTo>
                <a:lnTo>
                  <a:pt x="5509" y="9821"/>
                </a:lnTo>
                <a:lnTo>
                  <a:pt x="0" y="21600"/>
                </a:lnTo>
                <a:lnTo>
                  <a:pt x="7222" y="12247"/>
                </a:lnTo>
                <a:lnTo>
                  <a:pt x="21169" y="12247"/>
                </a:lnTo>
                <a:cubicBezTo>
                  <a:pt x="21408" y="12247"/>
                  <a:pt x="21600" y="12094"/>
                  <a:pt x="21600" y="11905"/>
                </a:cubicBezTo>
                <a:lnTo>
                  <a:pt x="21600" y="343"/>
                </a:lnTo>
                <a:cubicBezTo>
                  <a:pt x="21600" y="154"/>
                  <a:pt x="21408" y="0"/>
                  <a:pt x="21169" y="0"/>
                </a:cubicBezTo>
                <a:lnTo>
                  <a:pt x="5941" y="0"/>
                </a:lnTo>
                <a:close/>
              </a:path>
            </a:pathLst>
          </a:cu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318" sz="5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Nuevo Pacto</a:t>
            </a:r>
          </a:p>
          <a:p>
            <a:pPr algn="ctr" defTabSz="584200">
              <a:lnSpc>
                <a:spcPct val="100000"/>
              </a:lnSpc>
              <a:spcBef>
                <a:spcPts val="0"/>
              </a:spcBef>
              <a:defRPr cap="all" spc="318" sz="53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INcondicional</a:t>
            </a:r>
          </a:p>
        </p:txBody>
      </p:sp>
      <p:sp>
        <p:nvSpPr>
          <p:cNvPr id="1024" name="Rectangle"/>
          <p:cNvSpPr/>
          <p:nvPr/>
        </p:nvSpPr>
        <p:spPr>
          <a:xfrm>
            <a:off x="22095358" y="6652448"/>
            <a:ext cx="3244472" cy="623758"/>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pic>
        <p:nvPicPr>
          <p:cNvPr id="1025" name="cross.jpeg" descr="cross.jpeg"/>
          <p:cNvPicPr>
            <a:picLocks noChangeAspect="1"/>
          </p:cNvPicPr>
          <p:nvPr/>
        </p:nvPicPr>
        <p:blipFill>
          <a:blip r:embed="rId2">
            <a:extLst/>
          </a:blip>
          <a:srcRect l="19861" t="6051" r="21198" b="2694"/>
          <a:stretch>
            <a:fillRect/>
          </a:stretch>
        </p:blipFill>
        <p:spPr>
          <a:xfrm>
            <a:off x="21141288" y="7563933"/>
            <a:ext cx="1585537" cy="2454794"/>
          </a:xfrm>
          <a:custGeom>
            <a:avLst/>
            <a:gdLst/>
            <a:ahLst/>
            <a:cxnLst>
              <a:cxn ang="0">
                <a:pos x="wd2" y="hd2"/>
              </a:cxn>
              <a:cxn ang="5400000">
                <a:pos x="wd2" y="hd2"/>
              </a:cxn>
              <a:cxn ang="10800000">
                <a:pos x="wd2" y="hd2"/>
              </a:cxn>
              <a:cxn ang="16200000">
                <a:pos x="wd2" y="hd2"/>
              </a:cxn>
            </a:cxnLst>
            <a:rect l="0" t="0" r="r" b="b"/>
            <a:pathLst>
              <a:path w="21423" h="21591" fill="norm" stroke="1" extrusionOk="0">
                <a:moveTo>
                  <a:pt x="11760" y="0"/>
                </a:moveTo>
                <a:cubicBezTo>
                  <a:pt x="11397" y="-2"/>
                  <a:pt x="10945" y="4"/>
                  <a:pt x="10355" y="14"/>
                </a:cubicBezTo>
                <a:lnTo>
                  <a:pt x="7829" y="56"/>
                </a:lnTo>
                <a:cubicBezTo>
                  <a:pt x="7823" y="71"/>
                  <a:pt x="7819" y="229"/>
                  <a:pt x="7813" y="258"/>
                </a:cubicBezTo>
                <a:lnTo>
                  <a:pt x="7706" y="2095"/>
                </a:lnTo>
                <a:lnTo>
                  <a:pt x="7582" y="4130"/>
                </a:lnTo>
                <a:lnTo>
                  <a:pt x="3791" y="4175"/>
                </a:lnTo>
                <a:lnTo>
                  <a:pt x="0" y="4217"/>
                </a:lnTo>
                <a:lnTo>
                  <a:pt x="5" y="5819"/>
                </a:lnTo>
                <a:cubicBezTo>
                  <a:pt x="6" y="7253"/>
                  <a:pt x="65" y="7468"/>
                  <a:pt x="558" y="7868"/>
                </a:cubicBezTo>
                <a:cubicBezTo>
                  <a:pt x="1107" y="8315"/>
                  <a:pt x="1112" y="8316"/>
                  <a:pt x="3770" y="8294"/>
                </a:cubicBezTo>
                <a:cubicBezTo>
                  <a:pt x="5235" y="8282"/>
                  <a:pt x="6718" y="8344"/>
                  <a:pt x="7068" y="8430"/>
                </a:cubicBezTo>
                <a:lnTo>
                  <a:pt x="7706" y="8587"/>
                </a:lnTo>
                <a:lnTo>
                  <a:pt x="7706" y="14476"/>
                </a:lnTo>
                <a:cubicBezTo>
                  <a:pt x="7706" y="14773"/>
                  <a:pt x="7711" y="14903"/>
                  <a:pt x="7711" y="15174"/>
                </a:cubicBezTo>
                <a:cubicBezTo>
                  <a:pt x="7759" y="17678"/>
                  <a:pt x="7798" y="18936"/>
                  <a:pt x="7856" y="19807"/>
                </a:cubicBezTo>
                <a:cubicBezTo>
                  <a:pt x="8007" y="20985"/>
                  <a:pt x="8309" y="21268"/>
                  <a:pt x="8982" y="21444"/>
                </a:cubicBezTo>
                <a:cubicBezTo>
                  <a:pt x="9273" y="21520"/>
                  <a:pt x="10450" y="21585"/>
                  <a:pt x="11599" y="21590"/>
                </a:cubicBezTo>
                <a:cubicBezTo>
                  <a:pt x="13192" y="21598"/>
                  <a:pt x="13777" y="21541"/>
                  <a:pt x="14066" y="21353"/>
                </a:cubicBezTo>
                <a:cubicBezTo>
                  <a:pt x="14397" y="21137"/>
                  <a:pt x="14441" y="20331"/>
                  <a:pt x="14441" y="14860"/>
                </a:cubicBezTo>
                <a:cubicBezTo>
                  <a:pt x="14441" y="10032"/>
                  <a:pt x="14514" y="8587"/>
                  <a:pt x="14747" y="8493"/>
                </a:cubicBezTo>
                <a:cubicBezTo>
                  <a:pt x="14912" y="8426"/>
                  <a:pt x="16416" y="8342"/>
                  <a:pt x="18093" y="8308"/>
                </a:cubicBezTo>
                <a:cubicBezTo>
                  <a:pt x="21600" y="8236"/>
                  <a:pt x="21417" y="8334"/>
                  <a:pt x="21423" y="6542"/>
                </a:cubicBezTo>
                <a:cubicBezTo>
                  <a:pt x="21426" y="5366"/>
                  <a:pt x="21096" y="4605"/>
                  <a:pt x="20506" y="4423"/>
                </a:cubicBezTo>
                <a:cubicBezTo>
                  <a:pt x="20283" y="4354"/>
                  <a:pt x="18859" y="4260"/>
                  <a:pt x="17337" y="4213"/>
                </a:cubicBezTo>
                <a:lnTo>
                  <a:pt x="14564" y="4130"/>
                </a:lnTo>
                <a:lnTo>
                  <a:pt x="14441" y="2430"/>
                </a:lnTo>
                <a:cubicBezTo>
                  <a:pt x="14323" y="769"/>
                  <a:pt x="14310" y="722"/>
                  <a:pt x="13604" y="353"/>
                </a:cubicBezTo>
                <a:cubicBezTo>
                  <a:pt x="13098" y="87"/>
                  <a:pt x="12848" y="7"/>
                  <a:pt x="11760" y="0"/>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7" name="Rectangle"/>
          <p:cNvSpPr/>
          <p:nvPr/>
        </p:nvSpPr>
        <p:spPr>
          <a:xfrm>
            <a:off x="-914213" y="-439783"/>
            <a:ext cx="26212426"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28" name="Rectangle"/>
          <p:cNvSpPr/>
          <p:nvPr/>
        </p:nvSpPr>
        <p:spPr>
          <a:xfrm>
            <a:off x="18679971" y="3661483"/>
            <a:ext cx="5271690" cy="7887652"/>
          </a:xfrm>
          <a:prstGeom prst="rect">
            <a:avLst/>
          </a:prstGeom>
          <a:gradFill>
            <a:gsLst>
              <a:gs pos="0">
                <a:srgbClr val="FFFB00"/>
              </a:gs>
              <a:gs pos="79148">
                <a:srgbClr val="7F7E00"/>
              </a:gs>
              <a:gs pos="92932">
                <a:srgbClr val="000000"/>
              </a:gs>
            </a:gsLst>
            <a:path>
              <a:fillToRect l="50000" t="50000" r="50000" b="50000"/>
            </a:path>
          </a:gra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29" name="Rectangle"/>
          <p:cNvSpPr/>
          <p:nvPr/>
        </p:nvSpPr>
        <p:spPr>
          <a:xfrm>
            <a:off x="4646415" y="9372038"/>
            <a:ext cx="14751533" cy="623758"/>
          </a:xfrm>
          <a:prstGeom prst="rect">
            <a:avLst/>
          </a:prstGeom>
          <a:solidFill>
            <a:schemeClr val="accent1"/>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30" name="Rectangle 32"/>
          <p:cNvSpPr/>
          <p:nvPr/>
        </p:nvSpPr>
        <p:spPr>
          <a:xfrm>
            <a:off x="5792909" y="8135617"/>
            <a:ext cx="8991964" cy="836931"/>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31" name="Cronograma Bíblico"/>
          <p:cNvSpPr txBox="1"/>
          <p:nvPr/>
        </p:nvSpPr>
        <p:spPr>
          <a:xfrm>
            <a:off x="400630" y="614813"/>
            <a:ext cx="8550810"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1058" name="Group"/>
          <p:cNvGrpSpPr/>
          <p:nvPr/>
        </p:nvGrpSpPr>
        <p:grpSpPr>
          <a:xfrm>
            <a:off x="-6111990" y="2593571"/>
            <a:ext cx="23674406" cy="1019990"/>
            <a:chOff x="0" y="0"/>
            <a:chExt cx="23674404" cy="1019988"/>
          </a:xfrm>
        </p:grpSpPr>
        <p:sp>
          <p:nvSpPr>
            <p:cNvPr id="1032"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33"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34"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35"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36"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37"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38"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39"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40"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41"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42"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43"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44"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45"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46"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1047"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1048"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1049"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1050"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1051"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1052"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1053"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1054"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1055"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1056"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1057"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1059" name="Israel"/>
          <p:cNvSpPr/>
          <p:nvPr/>
        </p:nvSpPr>
        <p:spPr>
          <a:xfrm>
            <a:off x="1281980" y="11524771"/>
            <a:ext cx="9434635" cy="531776"/>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1060" name="Exilio"/>
          <p:cNvSpPr/>
          <p:nvPr/>
        </p:nvSpPr>
        <p:spPr>
          <a:xfrm>
            <a:off x="9335080" y="10928203"/>
            <a:ext cx="895135"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1061" name="Rectangle"/>
          <p:cNvSpPr/>
          <p:nvPr/>
        </p:nvSpPr>
        <p:spPr>
          <a:xfrm>
            <a:off x="10692676" y="11533203"/>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1062" name="Iglesia"/>
          <p:cNvSpPr/>
          <p:nvPr/>
        </p:nvSpPr>
        <p:spPr>
          <a:xfrm>
            <a:off x="15720697" y="11535526"/>
            <a:ext cx="2991633" cy="510266"/>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1063" name="Reino de jesucristo"/>
          <p:cNvSpPr/>
          <p:nvPr/>
        </p:nvSpPr>
        <p:spPr>
          <a:xfrm>
            <a:off x="19057397" y="11533203"/>
            <a:ext cx="4938947" cy="514913"/>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Reino de jesucristo</a:t>
            </a:r>
          </a:p>
        </p:txBody>
      </p:sp>
      <p:sp>
        <p:nvSpPr>
          <p:cNvPr id="1064" name="ADAN"/>
          <p:cNvSpPr/>
          <p:nvPr/>
        </p:nvSpPr>
        <p:spPr>
          <a:xfrm>
            <a:off x="-6131496" y="11531400"/>
            <a:ext cx="3169222" cy="519076"/>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1065" name="noé"/>
          <p:cNvSpPr/>
          <p:nvPr/>
        </p:nvSpPr>
        <p:spPr>
          <a:xfrm>
            <a:off x="-2866405" y="11531400"/>
            <a:ext cx="2474038" cy="519076"/>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noé</a:t>
            </a:r>
          </a:p>
        </p:txBody>
      </p:sp>
      <p:sp>
        <p:nvSpPr>
          <p:cNvPr id="1066" name="Rectangle"/>
          <p:cNvSpPr/>
          <p:nvPr/>
        </p:nvSpPr>
        <p:spPr>
          <a:xfrm>
            <a:off x="899501" y="12519759"/>
            <a:ext cx="3884175" cy="608012"/>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67" name="David"/>
          <p:cNvSpPr/>
          <p:nvPr/>
        </p:nvSpPr>
        <p:spPr>
          <a:xfrm>
            <a:off x="4114701" y="10927859"/>
            <a:ext cx="1122669" cy="5749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David</a:t>
            </a:r>
          </a:p>
        </p:txBody>
      </p:sp>
      <p:sp>
        <p:nvSpPr>
          <p:cNvPr id="1068" name="Moises"/>
          <p:cNvSpPr/>
          <p:nvPr/>
        </p:nvSpPr>
        <p:spPr>
          <a:xfrm>
            <a:off x="2247919" y="10927859"/>
            <a:ext cx="1187339" cy="57499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Moises</a:t>
            </a:r>
          </a:p>
        </p:txBody>
      </p:sp>
      <p:sp>
        <p:nvSpPr>
          <p:cNvPr id="1069" name="Abraham"/>
          <p:cNvSpPr/>
          <p:nvPr/>
        </p:nvSpPr>
        <p:spPr>
          <a:xfrm>
            <a:off x="13176" y="10952296"/>
            <a:ext cx="1362199" cy="526123"/>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6" sz="2100">
                <a:latin typeface="Founders Grotesk Condensed"/>
                <a:ea typeface="Founders Grotesk Condensed"/>
                <a:cs typeface="Founders Grotesk Condensed"/>
                <a:sym typeface="Founders Grotesk Condensed"/>
              </a:defRPr>
            </a:lvl1pPr>
          </a:lstStyle>
          <a:p>
            <a:pPr/>
            <a:r>
              <a:t>Abraham</a:t>
            </a:r>
          </a:p>
        </p:txBody>
      </p:sp>
      <p:sp>
        <p:nvSpPr>
          <p:cNvPr id="1070" name="redbiblica.org"/>
          <p:cNvSpPr/>
          <p:nvPr/>
        </p:nvSpPr>
        <p:spPr>
          <a:xfrm>
            <a:off x="-6126376" y="12981987"/>
            <a:ext cx="2161215"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1071" name="Tribulación"/>
          <p:cNvSpPr/>
          <p:nvPr/>
        </p:nvSpPr>
        <p:spPr>
          <a:xfrm rot="16200000">
            <a:off x="18063343" y="12634409"/>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pic>
        <p:nvPicPr>
          <p:cNvPr id="1072" name="cross.jpeg" descr="cross.jpeg"/>
          <p:cNvPicPr>
            <a:picLocks noChangeAspect="1"/>
          </p:cNvPicPr>
          <p:nvPr/>
        </p:nvPicPr>
        <p:blipFill>
          <a:blip r:embed="rId2">
            <a:extLst/>
          </a:blip>
          <a:srcRect l="19861" t="6051" r="21199" b="2698"/>
          <a:stretch>
            <a:fillRect/>
          </a:stretch>
        </p:blipFill>
        <p:spPr>
          <a:xfrm>
            <a:off x="15178968" y="8626248"/>
            <a:ext cx="894962" cy="1385568"/>
          </a:xfrm>
          <a:custGeom>
            <a:avLst/>
            <a:gdLst/>
            <a:ahLst/>
            <a:cxnLst>
              <a:cxn ang="0">
                <a:pos x="wd2" y="hd2"/>
              </a:cxn>
              <a:cxn ang="5400000">
                <a:pos x="wd2" y="hd2"/>
              </a:cxn>
              <a:cxn ang="10800000">
                <a:pos x="wd2" y="hd2"/>
              </a:cxn>
              <a:cxn ang="16200000">
                <a:pos x="wd2" y="hd2"/>
              </a:cxn>
            </a:cxnLst>
            <a:rect l="0" t="0" r="r" b="b"/>
            <a:pathLst>
              <a:path w="21427" h="21591" fill="norm" stroke="1" extrusionOk="0">
                <a:moveTo>
                  <a:pt x="11764" y="0"/>
                </a:moveTo>
                <a:cubicBezTo>
                  <a:pt x="11401" y="-2"/>
                  <a:pt x="10948" y="3"/>
                  <a:pt x="10357" y="13"/>
                </a:cubicBezTo>
                <a:lnTo>
                  <a:pt x="7830" y="56"/>
                </a:lnTo>
                <a:cubicBezTo>
                  <a:pt x="7824" y="71"/>
                  <a:pt x="7826" y="231"/>
                  <a:pt x="7820" y="260"/>
                </a:cubicBezTo>
                <a:lnTo>
                  <a:pt x="7706" y="2097"/>
                </a:lnTo>
                <a:lnTo>
                  <a:pt x="7583" y="4131"/>
                </a:lnTo>
                <a:lnTo>
                  <a:pt x="3791" y="4175"/>
                </a:lnTo>
                <a:lnTo>
                  <a:pt x="0" y="4218"/>
                </a:lnTo>
                <a:lnTo>
                  <a:pt x="10" y="5820"/>
                </a:lnTo>
                <a:cubicBezTo>
                  <a:pt x="11" y="7253"/>
                  <a:pt x="59" y="7466"/>
                  <a:pt x="551" y="7867"/>
                </a:cubicBezTo>
                <a:cubicBezTo>
                  <a:pt x="1100" y="8314"/>
                  <a:pt x="1114" y="8315"/>
                  <a:pt x="3772" y="8294"/>
                </a:cubicBezTo>
                <a:cubicBezTo>
                  <a:pt x="5237" y="8282"/>
                  <a:pt x="6719" y="8343"/>
                  <a:pt x="7070" y="8430"/>
                </a:cubicBezTo>
                <a:lnTo>
                  <a:pt x="7706" y="8590"/>
                </a:lnTo>
                <a:lnTo>
                  <a:pt x="7706" y="14478"/>
                </a:lnTo>
                <a:cubicBezTo>
                  <a:pt x="7706" y="14775"/>
                  <a:pt x="7706" y="14900"/>
                  <a:pt x="7706" y="15171"/>
                </a:cubicBezTo>
                <a:cubicBezTo>
                  <a:pt x="7754" y="17674"/>
                  <a:pt x="7801" y="18938"/>
                  <a:pt x="7858" y="19809"/>
                </a:cubicBezTo>
                <a:cubicBezTo>
                  <a:pt x="8009" y="20988"/>
                  <a:pt x="8307" y="21266"/>
                  <a:pt x="8979" y="21442"/>
                </a:cubicBezTo>
                <a:cubicBezTo>
                  <a:pt x="9270" y="21518"/>
                  <a:pt x="10453" y="21585"/>
                  <a:pt x="11602" y="21590"/>
                </a:cubicBezTo>
                <a:cubicBezTo>
                  <a:pt x="13196" y="21598"/>
                  <a:pt x="13775" y="21543"/>
                  <a:pt x="14063" y="21355"/>
                </a:cubicBezTo>
                <a:cubicBezTo>
                  <a:pt x="14394" y="21140"/>
                  <a:pt x="14443" y="20332"/>
                  <a:pt x="14443" y="14862"/>
                </a:cubicBezTo>
                <a:cubicBezTo>
                  <a:pt x="14443" y="10033"/>
                  <a:pt x="14515" y="8586"/>
                  <a:pt x="14747" y="8492"/>
                </a:cubicBezTo>
                <a:cubicBezTo>
                  <a:pt x="14913" y="8425"/>
                  <a:pt x="16415" y="8340"/>
                  <a:pt x="18092" y="8306"/>
                </a:cubicBezTo>
                <a:cubicBezTo>
                  <a:pt x="21600" y="8234"/>
                  <a:pt x="21422" y="8336"/>
                  <a:pt x="21427" y="6543"/>
                </a:cubicBezTo>
                <a:cubicBezTo>
                  <a:pt x="21431" y="5367"/>
                  <a:pt x="21096" y="4604"/>
                  <a:pt x="20506" y="4422"/>
                </a:cubicBezTo>
                <a:cubicBezTo>
                  <a:pt x="20283" y="4354"/>
                  <a:pt x="18864" y="4258"/>
                  <a:pt x="17341" y="4212"/>
                </a:cubicBezTo>
                <a:lnTo>
                  <a:pt x="14567" y="4131"/>
                </a:lnTo>
                <a:lnTo>
                  <a:pt x="14443" y="2431"/>
                </a:lnTo>
                <a:cubicBezTo>
                  <a:pt x="14326" y="770"/>
                  <a:pt x="14312" y="722"/>
                  <a:pt x="13607" y="353"/>
                </a:cubicBezTo>
                <a:cubicBezTo>
                  <a:pt x="13101" y="87"/>
                  <a:pt x="12852" y="7"/>
                  <a:pt x="11764" y="0"/>
                </a:cubicBezTo>
                <a:close/>
              </a:path>
            </a:pathLst>
          </a:custGeom>
          <a:ln w="12700">
            <a:miter lim="400000"/>
          </a:ln>
        </p:spPr>
      </p:pic>
      <p:sp>
        <p:nvSpPr>
          <p:cNvPr id="1073" name="Rectangle"/>
          <p:cNvSpPr/>
          <p:nvPr/>
        </p:nvSpPr>
        <p:spPr>
          <a:xfrm>
            <a:off x="17568260" y="2655526"/>
            <a:ext cx="23674406" cy="946880"/>
          </a:xfrm>
          <a:prstGeom prst="rect">
            <a:avLst/>
          </a:prstGeom>
          <a:solidFill>
            <a:srgbClr val="FFFFFF"/>
          </a:solidFill>
          <a:ln w="12700">
            <a:solidFill>
              <a:srgbClr val="000000"/>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74" name="Line"/>
          <p:cNvSpPr/>
          <p:nvPr/>
        </p:nvSpPr>
        <p:spPr>
          <a:xfrm flipV="1">
            <a:off x="19055762" y="2649176"/>
            <a:ext cx="1" cy="959579"/>
          </a:xfrm>
          <a:prstGeom prst="line">
            <a:avLst/>
          </a:prstGeom>
          <a:ln w="25400">
            <a:solidFill>
              <a:srgbClr val="A1A99E"/>
            </a:solidFill>
            <a:miter lim="400000"/>
          </a:ln>
        </p:spPr>
        <p:txBody>
          <a:bodyPr lIns="50800" tIns="50800" rIns="50800" bIns="50800" anchor="ctr"/>
          <a:lstStyle/>
          <a:p>
            <a:pPr/>
          </a:p>
        </p:txBody>
      </p:sp>
      <p:sp>
        <p:nvSpPr>
          <p:cNvPr id="1075" name="Line"/>
          <p:cNvSpPr/>
          <p:nvPr/>
        </p:nvSpPr>
        <p:spPr>
          <a:xfrm flipV="1">
            <a:off x="18625318" y="2649176"/>
            <a:ext cx="1" cy="959579"/>
          </a:xfrm>
          <a:prstGeom prst="line">
            <a:avLst/>
          </a:prstGeom>
          <a:ln w="25400">
            <a:solidFill>
              <a:srgbClr val="A1A99E"/>
            </a:solidFill>
            <a:miter lim="400000"/>
          </a:ln>
        </p:spPr>
        <p:txBody>
          <a:bodyPr lIns="50800" tIns="50800" rIns="50800" bIns="50800" anchor="ctr"/>
          <a:lstStyle/>
          <a:p>
            <a:pPr/>
          </a:p>
        </p:txBody>
      </p:sp>
      <p:sp>
        <p:nvSpPr>
          <p:cNvPr id="1076" name="Line"/>
          <p:cNvSpPr/>
          <p:nvPr/>
        </p:nvSpPr>
        <p:spPr>
          <a:xfrm flipV="1">
            <a:off x="24151669" y="2623776"/>
            <a:ext cx="1" cy="959579"/>
          </a:xfrm>
          <a:prstGeom prst="line">
            <a:avLst/>
          </a:prstGeom>
          <a:ln w="25400">
            <a:solidFill>
              <a:srgbClr val="A1A99E"/>
            </a:solidFill>
            <a:miter lim="400000"/>
          </a:ln>
        </p:spPr>
        <p:txBody>
          <a:bodyPr lIns="50800" tIns="50800" rIns="50800" bIns="50800" anchor="ctr"/>
          <a:lstStyle/>
          <a:p>
            <a:pPr/>
          </a:p>
        </p:txBody>
      </p:sp>
      <p:sp>
        <p:nvSpPr>
          <p:cNvPr id="1077" name="3000"/>
          <p:cNvSpPr txBox="1"/>
          <p:nvPr/>
        </p:nvSpPr>
        <p:spPr>
          <a:xfrm>
            <a:off x="2068181" y="5395745"/>
            <a:ext cx="948056" cy="530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26" sz="2600"/>
            </a:lvl1pPr>
          </a:lstStyle>
          <a:p>
            <a:pPr/>
            <a:r>
              <a:t>3000</a:t>
            </a:r>
          </a:p>
        </p:txBody>
      </p:sp>
      <p:sp>
        <p:nvSpPr>
          <p:cNvPr id="1078" name="2000"/>
          <p:cNvSpPr txBox="1"/>
          <p:nvPr/>
        </p:nvSpPr>
        <p:spPr>
          <a:xfrm>
            <a:off x="17171251" y="2637805"/>
            <a:ext cx="947725" cy="530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26" sz="2600"/>
            </a:lvl1pPr>
          </a:lstStyle>
          <a:p>
            <a:pPr/>
            <a:r>
              <a:t>2000</a:t>
            </a:r>
          </a:p>
        </p:txBody>
      </p:sp>
      <p:sp>
        <p:nvSpPr>
          <p:cNvPr id="1079" name="1000"/>
          <p:cNvSpPr txBox="1"/>
          <p:nvPr/>
        </p:nvSpPr>
        <p:spPr>
          <a:xfrm>
            <a:off x="21072985" y="2637805"/>
            <a:ext cx="907771" cy="530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26" sz="2600"/>
            </a:lvl1pPr>
          </a:lstStyle>
          <a:p>
            <a:pPr/>
            <a:r>
              <a:t>1000</a:t>
            </a:r>
          </a:p>
        </p:txBody>
      </p:sp>
      <p:sp>
        <p:nvSpPr>
          <p:cNvPr id="1080" name="7"/>
          <p:cNvSpPr txBox="1"/>
          <p:nvPr/>
        </p:nvSpPr>
        <p:spPr>
          <a:xfrm>
            <a:off x="18681323" y="2637805"/>
            <a:ext cx="292939" cy="530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26" sz="2600"/>
            </a:lvl1pPr>
          </a:lstStyle>
          <a:p>
            <a:pPr/>
            <a:r>
              <a:t>7</a:t>
            </a:r>
          </a:p>
        </p:txBody>
      </p:sp>
      <p:sp>
        <p:nvSpPr>
          <p:cNvPr id="1081" name="DIA DEL SEÑOR"/>
          <p:cNvSpPr txBox="1"/>
          <p:nvPr/>
        </p:nvSpPr>
        <p:spPr>
          <a:xfrm>
            <a:off x="18528042" y="6378765"/>
            <a:ext cx="5677480" cy="958470"/>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lnSpc>
                <a:spcPct val="100000"/>
              </a:lnSpc>
              <a:spcBef>
                <a:spcPts val="0"/>
              </a:spcBef>
              <a:defRPr b="1" cap="all" spc="318" sz="5300">
                <a:latin typeface="Founders Grotesk Condensed"/>
                <a:ea typeface="Founders Grotesk Condensed"/>
                <a:cs typeface="Founders Grotesk Condensed"/>
                <a:sym typeface="Founders Grotesk Condensed"/>
              </a:defRPr>
            </a:lvl1pPr>
          </a:lstStyle>
          <a:p>
            <a:pPr/>
            <a:r>
              <a:t>DIA DEL SEÑOR</a:t>
            </a:r>
          </a:p>
        </p:txBody>
      </p:sp>
      <p:sp>
        <p:nvSpPr>
          <p:cNvPr id="1082" name="Rectangle 29"/>
          <p:cNvSpPr/>
          <p:nvPr/>
        </p:nvSpPr>
        <p:spPr>
          <a:xfrm>
            <a:off x="6090162" y="4276627"/>
            <a:ext cx="7332680" cy="806749"/>
          </a:xfrm>
          <a:prstGeom prst="rect">
            <a:avLst/>
          </a:prstGeom>
          <a:solidFill>
            <a:srgbClr val="DDDDDD"/>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83" name="Rectangle 31"/>
          <p:cNvSpPr/>
          <p:nvPr/>
        </p:nvSpPr>
        <p:spPr>
          <a:xfrm>
            <a:off x="1080592" y="7319961"/>
            <a:ext cx="817219" cy="3004426"/>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84" name="Rectangle 32"/>
          <p:cNvSpPr/>
          <p:nvPr/>
        </p:nvSpPr>
        <p:spPr>
          <a:xfrm>
            <a:off x="11110192" y="9509187"/>
            <a:ext cx="3746006" cy="836931"/>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85" name="Rectangle"/>
          <p:cNvSpPr/>
          <p:nvPr/>
        </p:nvSpPr>
        <p:spPr>
          <a:xfrm>
            <a:off x="1623994" y="10077156"/>
            <a:ext cx="17823359" cy="623757"/>
          </a:xfrm>
          <a:prstGeom prst="rect">
            <a:avLst/>
          </a:prstGeom>
          <a:solidFill>
            <a:schemeClr val="accent4">
              <a:hueOff val="272893"/>
              <a:satOff val="6167"/>
              <a:lumOff val="21491"/>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86" name="Rectangle 32"/>
          <p:cNvSpPr/>
          <p:nvPr/>
        </p:nvSpPr>
        <p:spPr>
          <a:xfrm>
            <a:off x="1123307" y="9508911"/>
            <a:ext cx="8767033" cy="837481"/>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87" name="Rectangle 36"/>
          <p:cNvSpPr/>
          <p:nvPr/>
        </p:nvSpPr>
        <p:spPr>
          <a:xfrm>
            <a:off x="7272441" y="6522748"/>
            <a:ext cx="7544437" cy="80674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88" name="Rectangle 32"/>
          <p:cNvSpPr/>
          <p:nvPr/>
        </p:nvSpPr>
        <p:spPr>
          <a:xfrm>
            <a:off x="15191429" y="5969620"/>
            <a:ext cx="2874964" cy="831891"/>
          </a:xfrm>
          <a:prstGeom prst="rect">
            <a:avLst/>
          </a:prstGeom>
          <a:solidFill>
            <a:srgbClr val="DDDDDD"/>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89" name="Down Arrow 33"/>
          <p:cNvSpPr/>
          <p:nvPr/>
        </p:nvSpPr>
        <p:spPr>
          <a:xfrm rot="20648555">
            <a:off x="17370626" y="6062683"/>
            <a:ext cx="1967432" cy="55891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133"/>
                </a:moveTo>
                <a:lnTo>
                  <a:pt x="5400" y="16133"/>
                </a:lnTo>
                <a:lnTo>
                  <a:pt x="5400" y="0"/>
                </a:lnTo>
                <a:lnTo>
                  <a:pt x="16200" y="0"/>
                </a:lnTo>
                <a:lnTo>
                  <a:pt x="16200" y="16133"/>
                </a:lnTo>
                <a:lnTo>
                  <a:pt x="21600" y="16133"/>
                </a:lnTo>
                <a:lnTo>
                  <a:pt x="10800" y="21600"/>
                </a:lnTo>
                <a:close/>
              </a:path>
            </a:pathLst>
          </a:custGeom>
          <a:solidFill>
            <a:srgbClr val="DDDDDD"/>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90" name="Rectangle 29"/>
          <p:cNvSpPr/>
          <p:nvPr/>
        </p:nvSpPr>
        <p:spPr>
          <a:xfrm>
            <a:off x="1079636" y="4107141"/>
            <a:ext cx="4682433" cy="80674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91" name="Rectangle 28"/>
          <p:cNvSpPr/>
          <p:nvPr/>
        </p:nvSpPr>
        <p:spPr>
          <a:xfrm>
            <a:off x="2943100" y="6522748"/>
            <a:ext cx="2161215" cy="80674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92" name="Rectangle 9"/>
          <p:cNvSpPr/>
          <p:nvPr/>
        </p:nvSpPr>
        <p:spPr>
          <a:xfrm>
            <a:off x="2447623" y="3775750"/>
            <a:ext cx="3678942" cy="1971677"/>
          </a:xfrm>
          <a:prstGeom prst="rect">
            <a:avLst/>
          </a:prstGeom>
          <a:solidFill>
            <a:srgbClr val="C4BD97"/>
          </a:solidFill>
          <a:ln w="12700">
            <a:solidFill>
              <a:srgbClr val="948A54"/>
            </a:solidFill>
          </a:ln>
          <a:effectLst>
            <a:outerShdw sx="100000" sy="100000" kx="0" ky="0" algn="b" rotWithShape="0" blurRad="63500" dist="60314" dir="3732782">
              <a:srgbClr val="000000">
                <a:alpha val="50000"/>
              </a:srgbClr>
            </a:outerShdw>
          </a:effectLst>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93" name="Rectangle 10"/>
          <p:cNvSpPr/>
          <p:nvPr/>
        </p:nvSpPr>
        <p:spPr>
          <a:xfrm>
            <a:off x="4252779" y="6040984"/>
            <a:ext cx="3145681" cy="1833217"/>
          </a:xfrm>
          <a:prstGeom prst="rect">
            <a:avLst/>
          </a:prstGeom>
          <a:solidFill>
            <a:srgbClr val="B3A2C7"/>
          </a:solidFill>
          <a:ln w="12700">
            <a:solidFill>
              <a:srgbClr val="604A7B"/>
            </a:solidFill>
          </a:ln>
          <a:effectLst>
            <a:outerShdw sx="100000" sy="100000" kx="0" ky="0" algn="b" rotWithShape="0" blurRad="63500" dist="60314" dir="3674018">
              <a:srgbClr val="000000">
                <a:alpha val="50000"/>
              </a:srgbClr>
            </a:outerShdw>
          </a:effectLst>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94" name="TextBox 16"/>
          <p:cNvSpPr txBox="1"/>
          <p:nvPr/>
        </p:nvSpPr>
        <p:spPr>
          <a:xfrm>
            <a:off x="2577941" y="3831947"/>
            <a:ext cx="3418305" cy="1859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914400">
              <a:lnSpc>
                <a:spcPct val="100000"/>
              </a:lnSpc>
              <a:spcBef>
                <a:spcPts val="0"/>
              </a:spcBef>
              <a:defRPr b="1" spc="0" sz="3600">
                <a:latin typeface="Calibri"/>
                <a:ea typeface="Calibri"/>
                <a:cs typeface="Calibri"/>
                <a:sym typeface="Calibri"/>
              </a:defRPr>
            </a:pPr>
            <a:r>
              <a:t>Pacto Imobiliario</a:t>
            </a:r>
          </a:p>
          <a:p>
            <a:pPr algn="ctr" defTabSz="914400">
              <a:lnSpc>
                <a:spcPct val="100000"/>
              </a:lnSpc>
              <a:spcBef>
                <a:spcPts val="0"/>
              </a:spcBef>
              <a:defRPr spc="0" sz="3600">
                <a:latin typeface="Calibri"/>
                <a:ea typeface="Calibri"/>
                <a:cs typeface="Calibri"/>
                <a:sym typeface="Calibri"/>
              </a:defRPr>
            </a:pPr>
            <a:r>
              <a:t>“</a:t>
            </a:r>
            <a:r>
              <a:rPr i="1"/>
              <a:t>Tierra</a:t>
            </a:r>
            <a:r>
              <a:t>” </a:t>
            </a:r>
            <a:br/>
            <a:r>
              <a:t>Dt .29-30</a:t>
            </a:r>
          </a:p>
        </p:txBody>
      </p:sp>
      <p:sp>
        <p:nvSpPr>
          <p:cNvPr id="1095" name="TextBox 17"/>
          <p:cNvSpPr txBox="1"/>
          <p:nvPr/>
        </p:nvSpPr>
        <p:spPr>
          <a:xfrm>
            <a:off x="4323853" y="5983782"/>
            <a:ext cx="3080957" cy="1859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ctr" defTabSz="914400">
              <a:lnSpc>
                <a:spcPct val="100000"/>
              </a:lnSpc>
              <a:spcBef>
                <a:spcPts val="0"/>
              </a:spcBef>
              <a:defRPr b="1" spc="0" sz="3600">
                <a:latin typeface="Calibri"/>
                <a:ea typeface="Calibri"/>
                <a:cs typeface="Calibri"/>
                <a:sym typeface="Calibri"/>
              </a:defRPr>
            </a:pPr>
            <a:r>
              <a:t>Pacto Davídico</a:t>
            </a:r>
          </a:p>
          <a:p>
            <a:pPr algn="ctr" defTabSz="914400">
              <a:lnSpc>
                <a:spcPct val="100000"/>
              </a:lnSpc>
              <a:spcBef>
                <a:spcPts val="0"/>
              </a:spcBef>
              <a:defRPr spc="0" sz="3600">
                <a:latin typeface="Calibri"/>
                <a:ea typeface="Calibri"/>
                <a:cs typeface="Calibri"/>
                <a:sym typeface="Calibri"/>
              </a:defRPr>
            </a:pPr>
            <a:r>
              <a:t>“</a:t>
            </a:r>
            <a:r>
              <a:rPr i="1"/>
              <a:t>Simiente</a:t>
            </a:r>
            <a:r>
              <a:t>” </a:t>
            </a:r>
            <a:br/>
            <a:r>
              <a:t>2 Sam 7:11-17</a:t>
            </a:r>
          </a:p>
        </p:txBody>
      </p:sp>
      <p:sp>
        <p:nvSpPr>
          <p:cNvPr id="1096" name="Rectangle 30"/>
          <p:cNvSpPr/>
          <p:nvPr/>
        </p:nvSpPr>
        <p:spPr>
          <a:xfrm>
            <a:off x="1080592" y="4394454"/>
            <a:ext cx="817219" cy="1725123"/>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nvGrpSpPr>
          <p:cNvPr id="1100" name="Group"/>
          <p:cNvGrpSpPr/>
          <p:nvPr/>
        </p:nvGrpSpPr>
        <p:grpSpPr>
          <a:xfrm>
            <a:off x="13363832" y="2498865"/>
            <a:ext cx="4016646" cy="9768799"/>
            <a:chOff x="0" y="0"/>
            <a:chExt cx="4016645" cy="9768798"/>
          </a:xfrm>
        </p:grpSpPr>
        <p:sp>
          <p:nvSpPr>
            <p:cNvPr id="1097" name="Rectangle 12"/>
            <p:cNvSpPr/>
            <p:nvPr/>
          </p:nvSpPr>
          <p:spPr>
            <a:xfrm>
              <a:off x="1278206" y="0"/>
              <a:ext cx="1435653" cy="9768799"/>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98" name="Rectangle 13"/>
            <p:cNvSpPr/>
            <p:nvPr/>
          </p:nvSpPr>
          <p:spPr>
            <a:xfrm>
              <a:off x="2680389" y="1332614"/>
              <a:ext cx="1336257" cy="1292085"/>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099" name="Rectangle 14"/>
            <p:cNvSpPr/>
            <p:nvPr/>
          </p:nvSpPr>
          <p:spPr>
            <a:xfrm>
              <a:off x="0" y="1332614"/>
              <a:ext cx="1336257" cy="1292085"/>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sp>
        <p:nvSpPr>
          <p:cNvPr id="1101" name="Cumplimiento"/>
          <p:cNvSpPr txBox="1"/>
          <p:nvPr/>
        </p:nvSpPr>
        <p:spPr>
          <a:xfrm rot="4461658">
            <a:off x="16078359" y="7845097"/>
            <a:ext cx="4145104" cy="520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1828800">
              <a:lnSpc>
                <a:spcPct val="100000"/>
              </a:lnSpc>
              <a:spcBef>
                <a:spcPts val="0"/>
              </a:spcBef>
              <a:defRPr spc="0" sz="3600">
                <a:solidFill>
                  <a:srgbClr val="001B52"/>
                </a:solidFill>
                <a:latin typeface="Franklin Gothic Medium"/>
                <a:ea typeface="Franklin Gothic Medium"/>
                <a:cs typeface="Franklin Gothic Medium"/>
                <a:sym typeface="Franklin Gothic Medium"/>
              </a:defRPr>
            </a:lvl1pPr>
          </a:lstStyle>
          <a:p>
            <a:pPr/>
            <a:r>
              <a:t>Cumplimiento</a:t>
            </a:r>
          </a:p>
        </p:txBody>
      </p:sp>
      <p:sp>
        <p:nvSpPr>
          <p:cNvPr id="1102" name="TextBox 15"/>
          <p:cNvSpPr txBox="1"/>
          <p:nvPr/>
        </p:nvSpPr>
        <p:spPr>
          <a:xfrm>
            <a:off x="202662" y="5990132"/>
            <a:ext cx="2900364" cy="1871981"/>
          </a:xfrm>
          <a:prstGeom prst="rect">
            <a:avLst/>
          </a:prstGeom>
          <a:solidFill>
            <a:srgbClr val="C3D69B"/>
          </a:solidFill>
          <a:ln w="12700">
            <a:solidFill>
              <a:srgbClr val="77933C"/>
            </a:solidFill>
          </a:ln>
          <a:extLst>
            <a:ext uri="{C572A759-6A51-4108-AA02-DFA0A04FC94B}">
              <ma14:wrappingTextBoxFlag xmlns:ma14="http://schemas.microsoft.com/office/mac/drawingml/2011/main" val="1"/>
            </a:ext>
          </a:extLst>
        </p:spPr>
        <p:txBody>
          <a:bodyPr tIns="91439" bIns="91439">
            <a:spAutoFit/>
          </a:bodyPr>
          <a:lstStyle/>
          <a:p>
            <a:pPr algn="ctr" defTabSz="914400">
              <a:lnSpc>
                <a:spcPct val="100000"/>
              </a:lnSpc>
              <a:spcBef>
                <a:spcPts val="0"/>
              </a:spcBef>
              <a:defRPr b="1" spc="0" sz="3600">
                <a:latin typeface="Calibri"/>
                <a:ea typeface="Calibri"/>
                <a:cs typeface="Calibri"/>
                <a:sym typeface="Calibri"/>
              </a:defRPr>
            </a:pPr>
            <a:r>
              <a:t>Pacto</a:t>
            </a:r>
          </a:p>
          <a:p>
            <a:pPr algn="ctr" defTabSz="914400">
              <a:lnSpc>
                <a:spcPct val="100000"/>
              </a:lnSpc>
              <a:spcBef>
                <a:spcPts val="0"/>
              </a:spcBef>
              <a:defRPr b="1" spc="0" sz="3600">
                <a:latin typeface="Calibri"/>
                <a:ea typeface="Calibri"/>
                <a:cs typeface="Calibri"/>
                <a:sym typeface="Calibri"/>
              </a:defRPr>
            </a:pPr>
            <a:r>
              <a:t>Abrahámico</a:t>
            </a:r>
          </a:p>
          <a:p>
            <a:pPr algn="ctr" defTabSz="914400">
              <a:lnSpc>
                <a:spcPct val="100000"/>
              </a:lnSpc>
              <a:spcBef>
                <a:spcPts val="0"/>
              </a:spcBef>
              <a:defRPr spc="0" sz="3600">
                <a:latin typeface="Calibri"/>
                <a:ea typeface="Calibri"/>
                <a:cs typeface="Calibri"/>
                <a:sym typeface="Calibri"/>
              </a:defRPr>
            </a:pPr>
            <a:r>
              <a:t>Gen 12:1-3</a:t>
            </a:r>
          </a:p>
        </p:txBody>
      </p:sp>
      <p:sp>
        <p:nvSpPr>
          <p:cNvPr id="1103" name="Pacto Mosaico…"/>
          <p:cNvSpPr/>
          <p:nvPr/>
        </p:nvSpPr>
        <p:spPr>
          <a:xfrm>
            <a:off x="3238553" y="7939923"/>
            <a:ext cx="2874964" cy="1159765"/>
          </a:xfrm>
          <a:prstGeom prst="rect">
            <a:avLst/>
          </a:prstGeom>
          <a:solidFill>
            <a:schemeClr val="accent2"/>
          </a:solidFill>
          <a:ln w="38100">
            <a:solidFill>
              <a:srgbClr val="969913"/>
            </a:solidFill>
          </a:ln>
          <a:effectLst>
            <a:outerShdw sx="100000" sy="100000" kx="0" ky="0" algn="b" rotWithShape="0" blurRad="63500" dist="60314" dir="6937448">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180" sz="3000">
                <a:solidFill>
                  <a:srgbClr val="FFFFFF"/>
                </a:solidFill>
                <a:latin typeface="Founders Grotesk Condensed"/>
                <a:ea typeface="Founders Grotesk Condensed"/>
                <a:cs typeface="Founders Grotesk Condensed"/>
                <a:sym typeface="Founders Grotesk Condensed"/>
              </a:defRPr>
            </a:pPr>
            <a:r>
              <a:t>Pacto Mosaico</a:t>
            </a:r>
          </a:p>
          <a:p>
            <a:pPr algn="ctr" defTabSz="584200">
              <a:lnSpc>
                <a:spcPct val="100000"/>
              </a:lnSpc>
              <a:spcBef>
                <a:spcPts val="0"/>
              </a:spcBef>
              <a:defRPr cap="all" spc="180" sz="3000">
                <a:solidFill>
                  <a:srgbClr val="FFFFFF"/>
                </a:solidFill>
                <a:latin typeface="Founders Grotesk Condensed"/>
                <a:ea typeface="Founders Grotesk Condensed"/>
                <a:cs typeface="Founders Grotesk Condensed"/>
                <a:sym typeface="Founders Grotesk Condensed"/>
              </a:defRPr>
            </a:pPr>
            <a:r>
              <a:t>Exodo 24:3-8</a:t>
            </a:r>
          </a:p>
        </p:txBody>
      </p:sp>
      <p:sp>
        <p:nvSpPr>
          <p:cNvPr id="1104" name="Rectangle 11"/>
          <p:cNvSpPr/>
          <p:nvPr/>
        </p:nvSpPr>
        <p:spPr>
          <a:xfrm>
            <a:off x="9397355" y="9104410"/>
            <a:ext cx="3169222" cy="1691930"/>
          </a:xfrm>
          <a:prstGeom prst="rect">
            <a:avLst/>
          </a:prstGeom>
          <a:solidFill>
            <a:srgbClr val="E6B9B8"/>
          </a:solidFill>
          <a:ln w="12700">
            <a:solidFill>
              <a:srgbClr val="555952"/>
            </a:solidFill>
          </a:ln>
          <a:effectLst>
            <a:outerShdw sx="100000" sy="100000" kx="0" ky="0" algn="b" rotWithShape="0" blurRad="63500" dist="60314" dir="2787094">
              <a:srgbClr val="000000">
                <a:alpha val="50000"/>
              </a:srgbClr>
            </a:outerShdw>
          </a:effectLst>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1105" name="TextBox 18"/>
          <p:cNvSpPr txBox="1"/>
          <p:nvPr/>
        </p:nvSpPr>
        <p:spPr>
          <a:xfrm>
            <a:off x="9391230" y="9020735"/>
            <a:ext cx="3306859" cy="1859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ctr" defTabSz="914400">
              <a:lnSpc>
                <a:spcPct val="100000"/>
              </a:lnSpc>
              <a:spcBef>
                <a:spcPts val="0"/>
              </a:spcBef>
              <a:defRPr b="1" spc="0" sz="3600">
                <a:latin typeface="Calibri"/>
                <a:ea typeface="Calibri"/>
                <a:cs typeface="Calibri"/>
                <a:sym typeface="Calibri"/>
              </a:defRPr>
            </a:pPr>
            <a:r>
              <a:t>Nuevo Pacto</a:t>
            </a:r>
          </a:p>
          <a:p>
            <a:pPr algn="ctr" defTabSz="914400">
              <a:lnSpc>
                <a:spcPct val="100000"/>
              </a:lnSpc>
              <a:spcBef>
                <a:spcPts val="0"/>
              </a:spcBef>
              <a:defRPr spc="0" sz="3600">
                <a:latin typeface="Calibri"/>
                <a:ea typeface="Calibri"/>
                <a:cs typeface="Calibri"/>
                <a:sym typeface="Calibri"/>
              </a:defRPr>
            </a:pPr>
            <a:r>
              <a:t>“</a:t>
            </a:r>
            <a:r>
              <a:rPr i="1"/>
              <a:t>Bendici</a:t>
            </a:r>
            <a:r>
              <a:rPr i="1"/>
              <a:t>ó</a:t>
            </a:r>
            <a:r>
              <a:rPr i="1"/>
              <a:t>n</a:t>
            </a:r>
            <a:r>
              <a:t>” </a:t>
            </a:r>
          </a:p>
          <a:p>
            <a:pPr algn="ctr" defTabSz="914400">
              <a:lnSpc>
                <a:spcPct val="100000"/>
              </a:lnSpc>
              <a:spcBef>
                <a:spcPts val="0"/>
              </a:spcBef>
              <a:defRPr spc="0" sz="3600">
                <a:latin typeface="Calibri"/>
                <a:ea typeface="Calibri"/>
                <a:cs typeface="Calibri"/>
                <a:sym typeface="Calibri"/>
              </a:defRPr>
            </a:pPr>
            <a:r>
              <a:t>Jer. 31/Eze. 36</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0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4" presetID="22" grpId="2" fill="hold">
                                  <p:stCondLst>
                                    <p:cond delay="0"/>
                                  </p:stCondLst>
                                  <p:iterate type="el" backwards="0">
                                    <p:tmAbs val="0"/>
                                  </p:iterate>
                                  <p:childTnLst>
                                    <p:set>
                                      <p:cBhvr>
                                        <p:cTn id="9" fill="hold"/>
                                        <p:tgtEl>
                                          <p:spTgt spid="1096"/>
                                        </p:tgtEl>
                                        <p:attrNameLst>
                                          <p:attrName>style.visibility</p:attrName>
                                        </p:attrNameLst>
                                      </p:cBhvr>
                                      <p:to>
                                        <p:strVal val="visible"/>
                                      </p:to>
                                    </p:set>
                                    <p:animEffect filter="wipe(down)" transition="in">
                                      <p:cBhvr>
                                        <p:cTn id="10" dur="500"/>
                                        <p:tgtEl>
                                          <p:spTgt spid="1096"/>
                                        </p:tgtEl>
                                      </p:cBhvr>
                                    </p:animEffect>
                                  </p:childTnLst>
                                </p:cTn>
                              </p:par>
                            </p:childTnLst>
                          </p:cTn>
                        </p:par>
                        <p:par>
                          <p:cTn id="11" fill="hold">
                            <p:stCondLst>
                              <p:cond delay="500"/>
                            </p:stCondLst>
                            <p:childTnLst>
                              <p:par>
                                <p:cTn id="12" presetClass="entr" nodeType="afterEffect" presetSubtype="8" presetID="22" grpId="3" fill="hold">
                                  <p:stCondLst>
                                    <p:cond delay="0"/>
                                  </p:stCondLst>
                                  <p:iterate type="el" backwards="0">
                                    <p:tmAbs val="0"/>
                                  </p:iterate>
                                  <p:childTnLst>
                                    <p:set>
                                      <p:cBhvr>
                                        <p:cTn id="13" fill="hold"/>
                                        <p:tgtEl>
                                          <p:spTgt spid="1090"/>
                                        </p:tgtEl>
                                        <p:attrNameLst>
                                          <p:attrName>style.visibility</p:attrName>
                                        </p:attrNameLst>
                                      </p:cBhvr>
                                      <p:to>
                                        <p:strVal val="visible"/>
                                      </p:to>
                                    </p:set>
                                    <p:animEffect filter="wipe(left)" transition="in">
                                      <p:cBhvr>
                                        <p:cTn id="14" dur="500"/>
                                        <p:tgtEl>
                                          <p:spTgt spid="1090"/>
                                        </p:tgtEl>
                                      </p:cBhvr>
                                    </p:animEffect>
                                  </p:childTnLst>
                                </p:cTn>
                              </p:par>
                            </p:childTnLst>
                          </p:cTn>
                        </p:par>
                        <p:par>
                          <p:cTn id="15" fill="hold">
                            <p:stCondLst>
                              <p:cond delay="1000"/>
                            </p:stCondLst>
                            <p:childTnLst>
                              <p:par>
                                <p:cTn id="16" presetClass="entr" nodeType="afterEffect" presetSubtype="0" presetID="1" grpId="4" fill="hold">
                                  <p:stCondLst>
                                    <p:cond delay="0"/>
                                  </p:stCondLst>
                                  <p:iterate type="el" backwards="0">
                                    <p:tmAbs val="0"/>
                                  </p:iterate>
                                  <p:childTnLst>
                                    <p:set>
                                      <p:cBhvr>
                                        <p:cTn id="17" fill="hold"/>
                                        <p:tgtEl>
                                          <p:spTgt spid="1092"/>
                                        </p:tgtEl>
                                        <p:attrNameLst>
                                          <p:attrName>style.visibility</p:attrName>
                                        </p:attrNameLst>
                                      </p:cBhvr>
                                      <p:to>
                                        <p:strVal val="visible"/>
                                      </p:to>
                                    </p:set>
                                  </p:childTnLst>
                                </p:cTn>
                              </p:par>
                            </p:childTnLst>
                          </p:cTn>
                        </p:par>
                        <p:par>
                          <p:cTn id="18" fill="hold">
                            <p:stCondLst>
                              <p:cond delay="1000"/>
                            </p:stCondLst>
                            <p:childTnLst>
                              <p:par>
                                <p:cTn id="19" presetClass="entr" nodeType="afterEffect" presetSubtype="0" presetID="1" grpId="5" fill="hold">
                                  <p:stCondLst>
                                    <p:cond delay="0"/>
                                  </p:stCondLst>
                                  <p:iterate type="el" backwards="0">
                                    <p:tmAbs val="0"/>
                                  </p:iterate>
                                  <p:childTnLst>
                                    <p:set>
                                      <p:cBhvr>
                                        <p:cTn id="20" fill="hold"/>
                                        <p:tgtEl>
                                          <p:spTgt spid="10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6" fill="hold">
                                  <p:stCondLst>
                                    <p:cond delay="0"/>
                                  </p:stCondLst>
                                  <p:iterate type="el" backwards="0">
                                    <p:tmAbs val="0"/>
                                  </p:iterate>
                                  <p:childTnLst>
                                    <p:set>
                                      <p:cBhvr>
                                        <p:cTn id="24" fill="hold"/>
                                        <p:tgtEl>
                                          <p:spTgt spid="1091"/>
                                        </p:tgtEl>
                                        <p:attrNameLst>
                                          <p:attrName>style.visibility</p:attrName>
                                        </p:attrNameLst>
                                      </p:cBhvr>
                                      <p:to>
                                        <p:strVal val="visible"/>
                                      </p:to>
                                    </p:set>
                                    <p:animEffect filter="wipe(left)" transition="in">
                                      <p:cBhvr>
                                        <p:cTn id="25" dur="500"/>
                                        <p:tgtEl>
                                          <p:spTgt spid="1091"/>
                                        </p:tgtEl>
                                      </p:cBhvr>
                                    </p:animEffect>
                                  </p:childTnLst>
                                </p:cTn>
                              </p:par>
                            </p:childTnLst>
                          </p:cTn>
                        </p:par>
                        <p:par>
                          <p:cTn id="26" fill="hold">
                            <p:stCondLst>
                              <p:cond delay="500"/>
                            </p:stCondLst>
                            <p:childTnLst>
                              <p:par>
                                <p:cTn id="27" presetClass="entr" nodeType="afterEffect" presetSubtype="0" presetID="1" grpId="7" fill="hold">
                                  <p:stCondLst>
                                    <p:cond delay="0"/>
                                  </p:stCondLst>
                                  <p:iterate type="el" backwards="0">
                                    <p:tmAbs val="0"/>
                                  </p:iterate>
                                  <p:childTnLst>
                                    <p:set>
                                      <p:cBhvr>
                                        <p:cTn id="28" fill="hold"/>
                                        <p:tgtEl>
                                          <p:spTgt spid="1093"/>
                                        </p:tgtEl>
                                        <p:attrNameLst>
                                          <p:attrName>style.visibility</p:attrName>
                                        </p:attrNameLst>
                                      </p:cBhvr>
                                      <p:to>
                                        <p:strVal val="visible"/>
                                      </p:to>
                                    </p:set>
                                  </p:childTnLst>
                                </p:cTn>
                              </p:par>
                            </p:childTnLst>
                          </p:cTn>
                        </p:par>
                        <p:par>
                          <p:cTn id="29" fill="hold">
                            <p:stCondLst>
                              <p:cond delay="500"/>
                            </p:stCondLst>
                            <p:childTnLst>
                              <p:par>
                                <p:cTn id="30" presetClass="entr" nodeType="afterEffect" presetSubtype="0" presetID="1" grpId="8" fill="hold">
                                  <p:stCondLst>
                                    <p:cond delay="0"/>
                                  </p:stCondLst>
                                  <p:iterate type="el" backwards="0">
                                    <p:tmAbs val="0"/>
                                  </p:iterate>
                                  <p:childTnLst>
                                    <p:set>
                                      <p:cBhvr>
                                        <p:cTn id="31" fill="hold"/>
                                        <p:tgtEl>
                                          <p:spTgt spid="109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1" presetID="22" grpId="9" fill="hold">
                                  <p:stCondLst>
                                    <p:cond delay="0"/>
                                  </p:stCondLst>
                                  <p:iterate type="el" backwards="0">
                                    <p:tmAbs val="0"/>
                                  </p:iterate>
                                  <p:childTnLst>
                                    <p:set>
                                      <p:cBhvr>
                                        <p:cTn id="35" fill="hold"/>
                                        <p:tgtEl>
                                          <p:spTgt spid="1083"/>
                                        </p:tgtEl>
                                        <p:attrNameLst>
                                          <p:attrName>style.visibility</p:attrName>
                                        </p:attrNameLst>
                                      </p:cBhvr>
                                      <p:to>
                                        <p:strVal val="visible"/>
                                      </p:to>
                                    </p:set>
                                    <p:animEffect filter="wipe(up)" transition="in">
                                      <p:cBhvr>
                                        <p:cTn id="36" dur="500"/>
                                        <p:tgtEl>
                                          <p:spTgt spid="1083"/>
                                        </p:tgtEl>
                                      </p:cBhvr>
                                    </p:animEffect>
                                  </p:childTnLst>
                                </p:cTn>
                              </p:par>
                            </p:childTnLst>
                          </p:cTn>
                        </p:par>
                        <p:par>
                          <p:cTn id="37" fill="hold">
                            <p:stCondLst>
                              <p:cond delay="500"/>
                            </p:stCondLst>
                            <p:childTnLst>
                              <p:par>
                                <p:cTn id="38" presetClass="entr" nodeType="afterEffect" presetSubtype="8" presetID="22" grpId="10" fill="hold">
                                  <p:stCondLst>
                                    <p:cond delay="0"/>
                                  </p:stCondLst>
                                  <p:iterate type="el" backwards="0">
                                    <p:tmAbs val="0"/>
                                  </p:iterate>
                                  <p:childTnLst>
                                    <p:set>
                                      <p:cBhvr>
                                        <p:cTn id="39" fill="hold"/>
                                        <p:tgtEl>
                                          <p:spTgt spid="1086"/>
                                        </p:tgtEl>
                                        <p:attrNameLst>
                                          <p:attrName>style.visibility</p:attrName>
                                        </p:attrNameLst>
                                      </p:cBhvr>
                                      <p:to>
                                        <p:strVal val="visible"/>
                                      </p:to>
                                    </p:set>
                                    <p:animEffect filter="wipe(left)" transition="in">
                                      <p:cBhvr>
                                        <p:cTn id="40" dur="500"/>
                                        <p:tgtEl>
                                          <p:spTgt spid="1086"/>
                                        </p:tgtEl>
                                      </p:cBhvr>
                                    </p:animEffect>
                                  </p:childTnLst>
                                </p:cTn>
                              </p:par>
                            </p:childTnLst>
                          </p:cTn>
                        </p:par>
                        <p:par>
                          <p:cTn id="41" fill="hold">
                            <p:stCondLst>
                              <p:cond delay="1000"/>
                            </p:stCondLst>
                            <p:childTnLst>
                              <p:par>
                                <p:cTn id="42" presetClass="entr" nodeType="afterEffect" presetSubtype="0" presetID="1" grpId="11" fill="hold">
                                  <p:stCondLst>
                                    <p:cond delay="0"/>
                                  </p:stCondLst>
                                  <p:iterate type="el" backwards="0">
                                    <p:tmAbs val="0"/>
                                  </p:iterate>
                                  <p:childTnLst>
                                    <p:set>
                                      <p:cBhvr>
                                        <p:cTn id="43" fill="hold"/>
                                        <p:tgtEl>
                                          <p:spTgt spid="1104"/>
                                        </p:tgtEl>
                                        <p:attrNameLst>
                                          <p:attrName>style.visibility</p:attrName>
                                        </p:attrNameLst>
                                      </p:cBhvr>
                                      <p:to>
                                        <p:strVal val="visible"/>
                                      </p:to>
                                    </p:set>
                                  </p:childTnLst>
                                </p:cTn>
                              </p:par>
                            </p:childTnLst>
                          </p:cTn>
                        </p:par>
                        <p:par>
                          <p:cTn id="44" fill="hold">
                            <p:stCondLst>
                              <p:cond delay="1000"/>
                            </p:stCondLst>
                            <p:childTnLst>
                              <p:par>
                                <p:cTn id="45" presetClass="entr" nodeType="afterEffect" presetSubtype="0" presetID="1" grpId="12" fill="hold">
                                  <p:stCondLst>
                                    <p:cond delay="0"/>
                                  </p:stCondLst>
                                  <p:iterate type="el" backwards="0">
                                    <p:tmAbs val="0"/>
                                  </p:iterate>
                                  <p:childTnLst>
                                    <p:set>
                                      <p:cBhvr>
                                        <p:cTn id="46" fill="hold"/>
                                        <p:tgtEl>
                                          <p:spTgt spid="110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4" presetID="22" grpId="13" fill="hold">
                                  <p:stCondLst>
                                    <p:cond delay="0"/>
                                  </p:stCondLst>
                                  <p:iterate type="el" backwards="0">
                                    <p:tmAbs val="0"/>
                                  </p:iterate>
                                  <p:childTnLst>
                                    <p:set>
                                      <p:cBhvr>
                                        <p:cTn id="50" fill="hold"/>
                                        <p:tgtEl>
                                          <p:spTgt spid="1100"/>
                                        </p:tgtEl>
                                        <p:attrNameLst>
                                          <p:attrName>style.visibility</p:attrName>
                                        </p:attrNameLst>
                                      </p:cBhvr>
                                      <p:to>
                                        <p:strVal val="visible"/>
                                      </p:to>
                                    </p:set>
                                    <p:animEffect filter="wipe(down)" transition="in">
                                      <p:cBhvr>
                                        <p:cTn id="51" dur="1000"/>
                                        <p:tgtEl>
                                          <p:spTgt spid="1100"/>
                                        </p:tgtEl>
                                      </p:cBhvr>
                                    </p:animEffect>
                                  </p:childTnLst>
                                </p:cTn>
                              </p:par>
                            </p:childTnLst>
                          </p:cTn>
                        </p:par>
                        <p:par>
                          <p:cTn id="52" fill="hold">
                            <p:stCondLst>
                              <p:cond delay="1000"/>
                            </p:stCondLst>
                            <p:childTnLst>
                              <p:par>
                                <p:cTn id="53" presetClass="entr" nodeType="afterEffect" presetSubtype="8" presetID="22" grpId="14" fill="hold">
                                  <p:stCondLst>
                                    <p:cond delay="0"/>
                                  </p:stCondLst>
                                  <p:iterate type="el" backwards="0">
                                    <p:tmAbs val="0"/>
                                  </p:iterate>
                                  <p:childTnLst>
                                    <p:set>
                                      <p:cBhvr>
                                        <p:cTn id="54" fill="hold"/>
                                        <p:tgtEl>
                                          <p:spTgt spid="1087"/>
                                        </p:tgtEl>
                                        <p:attrNameLst>
                                          <p:attrName>style.visibility</p:attrName>
                                        </p:attrNameLst>
                                      </p:cBhvr>
                                      <p:to>
                                        <p:strVal val="visible"/>
                                      </p:to>
                                    </p:set>
                                    <p:animEffect filter="wipe(left)" transition="in">
                                      <p:cBhvr>
                                        <p:cTn id="55" dur="500"/>
                                        <p:tgtEl>
                                          <p:spTgt spid="1087"/>
                                        </p:tgtEl>
                                      </p:cBhvr>
                                    </p:animEffect>
                                  </p:childTnLst>
                                </p:cTn>
                              </p:par>
                            </p:childTnLst>
                          </p:cTn>
                        </p:par>
                        <p:par>
                          <p:cTn id="56" fill="hold">
                            <p:stCondLst>
                              <p:cond delay="1500"/>
                            </p:stCondLst>
                            <p:childTnLst>
                              <p:par>
                                <p:cTn id="57" presetClass="entr" nodeType="afterEffect" presetSubtype="8" presetID="22" grpId="15" fill="hold">
                                  <p:stCondLst>
                                    <p:cond delay="0"/>
                                  </p:stCondLst>
                                  <p:iterate type="el" backwards="0">
                                    <p:tmAbs val="0"/>
                                  </p:iterate>
                                  <p:childTnLst>
                                    <p:set>
                                      <p:cBhvr>
                                        <p:cTn id="58" fill="hold"/>
                                        <p:tgtEl>
                                          <p:spTgt spid="1084"/>
                                        </p:tgtEl>
                                        <p:attrNameLst>
                                          <p:attrName>style.visibility</p:attrName>
                                        </p:attrNameLst>
                                      </p:cBhvr>
                                      <p:to>
                                        <p:strVal val="visible"/>
                                      </p:to>
                                    </p:set>
                                    <p:animEffect filter="wipe(left)" transition="in">
                                      <p:cBhvr>
                                        <p:cTn id="59" dur="500"/>
                                        <p:tgtEl>
                                          <p:spTgt spid="1084"/>
                                        </p:tgtEl>
                                      </p:cBhvr>
                                    </p:animEffect>
                                  </p:childTnLst>
                                </p:cTn>
                              </p:par>
                            </p:childTnLst>
                          </p:cTn>
                        </p:par>
                        <p:par>
                          <p:cTn id="60" fill="hold">
                            <p:stCondLst>
                              <p:cond delay="2000"/>
                            </p:stCondLst>
                            <p:childTnLst>
                              <p:par>
                                <p:cTn id="61" presetClass="entr" nodeType="afterEffect" presetSubtype="8" presetID="22" grpId="16" fill="hold">
                                  <p:stCondLst>
                                    <p:cond delay="0"/>
                                  </p:stCondLst>
                                  <p:iterate type="el" backwards="0">
                                    <p:tmAbs val="0"/>
                                  </p:iterate>
                                  <p:childTnLst>
                                    <p:set>
                                      <p:cBhvr>
                                        <p:cTn id="62" fill="hold"/>
                                        <p:tgtEl>
                                          <p:spTgt spid="1082"/>
                                        </p:tgtEl>
                                        <p:attrNameLst>
                                          <p:attrName>style.visibility</p:attrName>
                                        </p:attrNameLst>
                                      </p:cBhvr>
                                      <p:to>
                                        <p:strVal val="visible"/>
                                      </p:to>
                                    </p:set>
                                    <p:animEffect filter="wipe(left)" transition="in">
                                      <p:cBhvr>
                                        <p:cTn id="63" dur="500"/>
                                        <p:tgtEl>
                                          <p:spTgt spid="1082"/>
                                        </p:tgtEl>
                                      </p:cBhvr>
                                    </p:animEffect>
                                  </p:childTnLst>
                                </p:cTn>
                              </p:par>
                            </p:childTnLst>
                          </p:cTn>
                        </p:par>
                        <p:par>
                          <p:cTn id="64" fill="hold">
                            <p:stCondLst>
                              <p:cond delay="2500"/>
                            </p:stCondLst>
                            <p:childTnLst>
                              <p:par>
                                <p:cTn id="65" presetClass="entr" nodeType="afterEffect" presetID="9" grpId="17" fill="hold">
                                  <p:stCondLst>
                                    <p:cond delay="0"/>
                                  </p:stCondLst>
                                  <p:iterate type="el" backwards="0">
                                    <p:tmAbs val="0"/>
                                  </p:iterate>
                                  <p:childTnLst>
                                    <p:set>
                                      <p:cBhvr>
                                        <p:cTn id="66" fill="hold"/>
                                        <p:tgtEl>
                                          <p:spTgt spid="1101"/>
                                        </p:tgtEl>
                                        <p:attrNameLst>
                                          <p:attrName>style.visibility</p:attrName>
                                        </p:attrNameLst>
                                      </p:cBhvr>
                                      <p:to>
                                        <p:strVal val="visible"/>
                                      </p:to>
                                    </p:set>
                                    <p:animEffect filter="dissolve" transition="in">
                                      <p:cBhvr>
                                        <p:cTn id="67" dur="1500"/>
                                        <p:tgtEl>
                                          <p:spTgt spid="1101"/>
                                        </p:tgtEl>
                                      </p:cBhvr>
                                    </p:animEffect>
                                  </p:childTnLst>
                                </p:cTn>
                              </p:par>
                            </p:childTnLst>
                          </p:cTn>
                        </p:par>
                        <p:par>
                          <p:cTn id="68" fill="hold">
                            <p:stCondLst>
                              <p:cond delay="4000"/>
                            </p:stCondLst>
                            <p:childTnLst>
                              <p:par>
                                <p:cTn id="69" presetClass="entr" nodeType="afterEffect" presetSubtype="8" presetID="22" grpId="18" fill="hold">
                                  <p:stCondLst>
                                    <p:cond delay="0"/>
                                  </p:stCondLst>
                                  <p:iterate type="el" backwards="0">
                                    <p:tmAbs val="0"/>
                                  </p:iterate>
                                  <p:childTnLst>
                                    <p:set>
                                      <p:cBhvr>
                                        <p:cTn id="70" fill="hold"/>
                                        <p:tgtEl>
                                          <p:spTgt spid="1030"/>
                                        </p:tgtEl>
                                        <p:attrNameLst>
                                          <p:attrName>style.visibility</p:attrName>
                                        </p:attrNameLst>
                                      </p:cBhvr>
                                      <p:to>
                                        <p:strVal val="visible"/>
                                      </p:to>
                                    </p:set>
                                    <p:animEffect filter="wipe(left)" transition="in">
                                      <p:cBhvr>
                                        <p:cTn id="71" dur="500"/>
                                        <p:tgtEl>
                                          <p:spTgt spid="10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04" grpId="11"/>
      <p:bldP build="whole" bldLvl="1" animBg="1" rev="0" advAuto="0" spid="1105" grpId="12"/>
      <p:bldP build="whole" bldLvl="1" animBg="1" rev="0" advAuto="0" spid="1030" grpId="18"/>
      <p:bldP build="whole" bldLvl="1" animBg="1" rev="0" advAuto="0" spid="1094" grpId="5"/>
      <p:bldP build="whole" bldLvl="1" animBg="1" rev="0" advAuto="0" spid="1092" grpId="4"/>
      <p:bldP build="whole" bldLvl="1" animBg="1" rev="0" advAuto="0" spid="1086" grpId="10"/>
      <p:bldP build="whole" bldLvl="1" animBg="1" rev="0" advAuto="0" spid="1093" grpId="7"/>
      <p:bldP build="whole" bldLvl="1" animBg="1" rev="0" advAuto="0" spid="1091" grpId="6"/>
      <p:bldP build="whole" bldLvl="1" animBg="1" rev="0" advAuto="0" spid="1095" grpId="8"/>
      <p:bldP build="whole" bldLvl="1" animBg="1" rev="0" advAuto="0" spid="1083" grpId="9"/>
      <p:bldP build="whole" bldLvl="1" animBg="1" rev="0" advAuto="0" spid="1087" grpId="14"/>
      <p:bldP build="whole" bldLvl="1" animBg="1" rev="0" advAuto="0" spid="1101" grpId="17"/>
      <p:bldP build="whole" bldLvl="1" animBg="1" rev="0" advAuto="0" spid="1084" grpId="15"/>
      <p:bldP build="whole" bldLvl="1" animBg="1" rev="0" advAuto="0" spid="1100" grpId="13"/>
      <p:bldP build="whole" bldLvl="1" animBg="1" rev="0" advAuto="0" spid="1102" grpId="1"/>
      <p:bldP build="whole" bldLvl="1" animBg="1" rev="0" advAuto="0" spid="1082" grpId="16"/>
      <p:bldP build="whole" bldLvl="1" animBg="1" rev="0" advAuto="0" spid="1090" grpId="3"/>
      <p:bldP build="whole" bldLvl="1" animBg="1" rev="0" advAuto="0" spid="1096"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emas"/>
          <p:cNvSpPr txBox="1"/>
          <p:nvPr>
            <p:ph type="title"/>
          </p:nvPr>
        </p:nvSpPr>
        <p:spPr>
          <a:prstGeom prst="rect">
            <a:avLst/>
          </a:prstGeom>
        </p:spPr>
        <p:txBody>
          <a:bodyPr/>
          <a:lstStyle/>
          <a:p>
            <a:pPr/>
            <a:r>
              <a:t>Temas</a:t>
            </a:r>
          </a:p>
        </p:txBody>
      </p:sp>
      <p:sp>
        <p:nvSpPr>
          <p:cNvPr id="220" name="1. Introducción a los Pactos…"/>
          <p:cNvSpPr txBox="1"/>
          <p:nvPr>
            <p:ph type="body" idx="1"/>
          </p:nvPr>
        </p:nvSpPr>
        <p:spPr>
          <a:prstGeom prst="rect">
            <a:avLst/>
          </a:prstGeom>
        </p:spPr>
        <p:txBody>
          <a:bodyPr/>
          <a:lstStyle/>
          <a:p>
            <a:pPr/>
            <a:r>
              <a:t>1. Introducción a los Pactos</a:t>
            </a:r>
          </a:p>
          <a:p>
            <a:pPr lvl="8" marL="0" indent="0" defTabSz="469900">
              <a:lnSpc>
                <a:spcPct val="120000"/>
              </a:lnSpc>
              <a:spcBef>
                <a:spcPts val="0"/>
              </a:spcBef>
              <a:buSzTx/>
              <a:buNone/>
              <a:tabLst>
                <a:tab pos="469900" algn="l"/>
              </a:tabLst>
              <a:defRPr sz="8000">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   A. Diferentes tipos de pacto en la Biblia</a:t>
            </a:r>
          </a:p>
          <a:p>
            <a:pPr>
              <a:defRPr>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B. ¿Como es usado la palabra pacto en la Biblia?</a:t>
            </a:r>
            <a:endParaRPr>
              <a:solidFill>
                <a:srgbClr val="D6DCCF"/>
              </a:solidFill>
              <a:latin typeface="+mn-lt"/>
              <a:ea typeface="+mn-ea"/>
              <a:cs typeface="+mn-cs"/>
              <a:sym typeface="Founders Grotesk Semibold"/>
            </a:endParaRPr>
          </a:p>
          <a:p>
            <a:pPr lvl="7" marL="0" indent="0" defTabSz="469900">
              <a:lnSpc>
                <a:spcPct val="120000"/>
              </a:lnSpc>
              <a:spcBef>
                <a:spcPts val="0"/>
              </a:spcBef>
              <a:buSzTx/>
              <a:buNone/>
              <a:tabLst>
                <a:tab pos="469900" algn="l"/>
              </a:tabLst>
              <a:defRPr sz="8000">
                <a:solidFill>
                  <a:srgbClr val="D6DCCF"/>
                </a:solidFill>
                <a:latin typeface="+mn-lt"/>
                <a:ea typeface="+mn-ea"/>
                <a:cs typeface="+mn-cs"/>
                <a:sym typeface="Founders Grotesk Semibold"/>
              </a:defRPr>
            </a:pPr>
            <a:r>
              <a:t>      C. Significado de la palabra</a:t>
            </a:r>
          </a:p>
          <a:p>
            <a:pPr>
              <a:defRPr>
                <a:solidFill>
                  <a:srgbClr val="D6DCCF"/>
                </a:solidFill>
              </a:defRPr>
            </a:pPr>
            <a:r>
              <a:t>2. Pactos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t>3. El nuevo pacto y la iglesia</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Rectangle"/>
          <p:cNvSpPr/>
          <p:nvPr/>
        </p:nvSpPr>
        <p:spPr>
          <a:xfrm>
            <a:off x="-508000" y="-364160"/>
            <a:ext cx="26212425"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pic>
        <p:nvPicPr>
          <p:cNvPr id="223" name="bible-timeline-2000px.jpg" descr="bible-timeline-2000px.jpg"/>
          <p:cNvPicPr>
            <a:picLocks noChangeAspect="1"/>
          </p:cNvPicPr>
          <p:nvPr/>
        </p:nvPicPr>
        <p:blipFill>
          <a:blip r:embed="rId3">
            <a:alphaModFix amt="56042"/>
            <a:extLst/>
          </a:blip>
          <a:stretch>
            <a:fillRect/>
          </a:stretch>
        </p:blipFill>
        <p:spPr>
          <a:xfrm>
            <a:off x="-271735" y="164975"/>
            <a:ext cx="24927470" cy="13386050"/>
          </a:xfrm>
          <a:prstGeom prst="rect">
            <a:avLst/>
          </a:prstGeom>
          <a:ln w="12700">
            <a:miter lim="400000"/>
          </a:ln>
        </p:spPr>
      </p:pic>
      <p:sp>
        <p:nvSpPr>
          <p:cNvPr id="224" name="Cronograma Bíblico"/>
          <p:cNvSpPr txBox="1"/>
          <p:nvPr/>
        </p:nvSpPr>
        <p:spPr>
          <a:xfrm>
            <a:off x="298486" y="1022348"/>
            <a:ext cx="8550809"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251" name="Group"/>
          <p:cNvGrpSpPr/>
          <p:nvPr/>
        </p:nvGrpSpPr>
        <p:grpSpPr>
          <a:xfrm>
            <a:off x="247909" y="6193165"/>
            <a:ext cx="23674405" cy="1019990"/>
            <a:chOff x="0" y="0"/>
            <a:chExt cx="23674404" cy="1019988"/>
          </a:xfrm>
        </p:grpSpPr>
        <p:sp>
          <p:nvSpPr>
            <p:cNvPr id="225"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26"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27"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28"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29"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30"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31"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32"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33"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34"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35"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36"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37"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38"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39"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240"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241"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242"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243"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244"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245"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246"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247"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248"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249"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250"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252" name="GENESIS"/>
          <p:cNvSpPr/>
          <p:nvPr/>
        </p:nvSpPr>
        <p:spPr>
          <a:xfrm>
            <a:off x="260224" y="5684867"/>
            <a:ext cx="8754333" cy="574998"/>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GENESIS</a:t>
            </a:r>
          </a:p>
        </p:txBody>
      </p:sp>
      <p:sp>
        <p:nvSpPr>
          <p:cNvPr id="253" name="EXODO"/>
          <p:cNvSpPr/>
          <p:nvPr/>
        </p:nvSpPr>
        <p:spPr>
          <a:xfrm>
            <a:off x="7727781" y="5668024"/>
            <a:ext cx="1159297" cy="567880"/>
          </a:xfrm>
          <a:prstGeom prst="rect">
            <a:avLst/>
          </a:pr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EXODO</a:t>
            </a:r>
          </a:p>
        </p:txBody>
      </p:sp>
      <p:sp>
        <p:nvSpPr>
          <p:cNvPr id="254" name="Rectangle"/>
          <p:cNvSpPr/>
          <p:nvPr/>
        </p:nvSpPr>
        <p:spPr>
          <a:xfrm>
            <a:off x="9041383" y="5662902"/>
            <a:ext cx="126609" cy="574998"/>
          </a:xfrm>
          <a:prstGeom prst="rect">
            <a:avLst/>
          </a:prstGeom>
          <a:solidFill>
            <a:schemeClr val="accent3"/>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255" name="JOsué"/>
          <p:cNvSpPr/>
          <p:nvPr/>
        </p:nvSpPr>
        <p:spPr>
          <a:xfrm>
            <a:off x="9052311" y="5099720"/>
            <a:ext cx="103759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JOsué</a:t>
            </a:r>
          </a:p>
        </p:txBody>
      </p:sp>
      <p:sp>
        <p:nvSpPr>
          <p:cNvPr id="256" name="SALMOS"/>
          <p:cNvSpPr/>
          <p:nvPr/>
        </p:nvSpPr>
        <p:spPr>
          <a:xfrm>
            <a:off x="8958300" y="7197256"/>
            <a:ext cx="7515679" cy="574998"/>
          </a:xfrm>
          <a:prstGeom prst="rect">
            <a:avLst/>
          </a:prstGeom>
          <a:solidFill>
            <a:schemeClr val="accent4">
              <a:hueOff val="352432"/>
              <a:satOff val="6167"/>
              <a:lumOff val="-11914"/>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SALMOS</a:t>
            </a:r>
          </a:p>
        </p:txBody>
      </p:sp>
      <p:sp>
        <p:nvSpPr>
          <p:cNvPr id="257" name="Proverbios"/>
          <p:cNvSpPr/>
          <p:nvPr/>
        </p:nvSpPr>
        <p:spPr>
          <a:xfrm>
            <a:off x="11083617" y="7784229"/>
            <a:ext cx="3127902" cy="574998"/>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Proverbios</a:t>
            </a:r>
          </a:p>
        </p:txBody>
      </p:sp>
      <p:sp>
        <p:nvSpPr>
          <p:cNvPr id="258" name="1 &amp; 2 Crónicas"/>
          <p:cNvSpPr/>
          <p:nvPr/>
        </p:nvSpPr>
        <p:spPr>
          <a:xfrm>
            <a:off x="10561803" y="5075641"/>
            <a:ext cx="5100730" cy="58769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1 &amp; 2 Crónicas</a:t>
            </a:r>
          </a:p>
        </p:txBody>
      </p:sp>
      <p:sp>
        <p:nvSpPr>
          <p:cNvPr id="259" name="1 &amp; 2 reyes"/>
          <p:cNvSpPr/>
          <p:nvPr/>
        </p:nvSpPr>
        <p:spPr>
          <a:xfrm>
            <a:off x="10980249" y="5646413"/>
            <a:ext cx="5100730" cy="5876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1 &amp; 2 reyes</a:t>
            </a:r>
          </a:p>
        </p:txBody>
      </p:sp>
      <p:sp>
        <p:nvSpPr>
          <p:cNvPr id="260" name="Daniel"/>
          <p:cNvSpPr/>
          <p:nvPr/>
        </p:nvSpPr>
        <p:spPr>
          <a:xfrm rot="15207">
            <a:off x="15678258" y="5071683"/>
            <a:ext cx="876286" cy="595405"/>
          </a:xfrm>
          <a:prstGeom prst="rect">
            <a:avLst/>
          </a:prstGeom>
          <a:solidFill>
            <a:schemeClr val="accent5">
              <a:hueOff val="503731"/>
              <a:lumOff val="709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14" sz="1900">
                <a:latin typeface="Founders Grotesk Condensed"/>
                <a:ea typeface="Founders Grotesk Condensed"/>
                <a:cs typeface="Founders Grotesk Condensed"/>
                <a:sym typeface="Founders Grotesk Condensed"/>
              </a:defRPr>
            </a:lvl1pPr>
          </a:lstStyle>
          <a:p>
            <a:pPr/>
            <a:r>
              <a:t>Daniel</a:t>
            </a:r>
          </a:p>
        </p:txBody>
      </p:sp>
      <p:sp>
        <p:nvSpPr>
          <p:cNvPr id="261" name="Rectangle"/>
          <p:cNvSpPr/>
          <p:nvPr/>
        </p:nvSpPr>
        <p:spPr>
          <a:xfrm rot="4614">
            <a:off x="15678075" y="4507731"/>
            <a:ext cx="343076" cy="562739"/>
          </a:xfrm>
          <a:prstGeom prst="rect">
            <a:avLst/>
          </a:prstGeom>
          <a:solidFill>
            <a:schemeClr val="accent2"/>
          </a:solidFill>
          <a:ln w="12700">
            <a:solidFill>
              <a:srgbClr val="A1A99E"/>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62" name="Ezekiel"/>
          <p:cNvSpPr/>
          <p:nvPr/>
        </p:nvSpPr>
        <p:spPr>
          <a:xfrm>
            <a:off x="15766470" y="3996544"/>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Ezekiel</a:t>
            </a:r>
          </a:p>
        </p:txBody>
      </p:sp>
      <p:sp>
        <p:nvSpPr>
          <p:cNvPr id="263" name="Rectangle"/>
          <p:cNvSpPr/>
          <p:nvPr/>
        </p:nvSpPr>
        <p:spPr>
          <a:xfrm>
            <a:off x="20319207" y="5665597"/>
            <a:ext cx="1122668" cy="549330"/>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264" name="mateo"/>
          <p:cNvSpPr/>
          <p:nvPr/>
        </p:nvSpPr>
        <p:spPr>
          <a:xfrm>
            <a:off x="20193091" y="3996544"/>
            <a:ext cx="1374900"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mateo</a:t>
            </a:r>
          </a:p>
        </p:txBody>
      </p:sp>
      <p:sp>
        <p:nvSpPr>
          <p:cNvPr id="265" name="Marcos"/>
          <p:cNvSpPr/>
          <p:nvPr/>
        </p:nvSpPr>
        <p:spPr>
          <a:xfrm>
            <a:off x="20199292" y="4376949"/>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Marcos</a:t>
            </a:r>
          </a:p>
        </p:txBody>
      </p:sp>
      <p:sp>
        <p:nvSpPr>
          <p:cNvPr id="266" name="Lucas"/>
          <p:cNvSpPr/>
          <p:nvPr/>
        </p:nvSpPr>
        <p:spPr>
          <a:xfrm>
            <a:off x="20199292" y="4767571"/>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Lucas</a:t>
            </a:r>
          </a:p>
        </p:txBody>
      </p:sp>
      <p:sp>
        <p:nvSpPr>
          <p:cNvPr id="267" name="Juan"/>
          <p:cNvSpPr/>
          <p:nvPr/>
        </p:nvSpPr>
        <p:spPr>
          <a:xfrm>
            <a:off x="20199292" y="5138446"/>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Juan</a:t>
            </a:r>
          </a:p>
        </p:txBody>
      </p:sp>
      <p:sp>
        <p:nvSpPr>
          <p:cNvPr id="268" name="Hechos"/>
          <p:cNvSpPr/>
          <p:nvPr/>
        </p:nvSpPr>
        <p:spPr>
          <a:xfrm>
            <a:off x="21441404" y="5665269"/>
            <a:ext cx="1037595" cy="549985"/>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0" sz="2000">
                <a:latin typeface="Founders Grotesk Condensed"/>
                <a:ea typeface="Founders Grotesk Condensed"/>
                <a:cs typeface="Founders Grotesk Condensed"/>
                <a:sym typeface="Founders Grotesk Condensed"/>
              </a:defRPr>
            </a:lvl1pPr>
          </a:lstStyle>
          <a:p>
            <a:pPr/>
            <a:r>
              <a:t>Hechos</a:t>
            </a:r>
          </a:p>
        </p:txBody>
      </p:sp>
      <p:sp>
        <p:nvSpPr>
          <p:cNvPr id="269" name="Rectangle"/>
          <p:cNvSpPr/>
          <p:nvPr/>
        </p:nvSpPr>
        <p:spPr>
          <a:xfrm>
            <a:off x="23757568" y="5627229"/>
            <a:ext cx="712915"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70" name="Apocalipsis"/>
          <p:cNvSpPr/>
          <p:nvPr/>
        </p:nvSpPr>
        <p:spPr>
          <a:xfrm>
            <a:off x="22812872" y="5099720"/>
            <a:ext cx="1607983"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Apocalipsis</a:t>
            </a:r>
          </a:p>
        </p:txBody>
      </p:sp>
      <p:sp>
        <p:nvSpPr>
          <p:cNvPr id="271" name="Esdras"/>
          <p:cNvSpPr/>
          <p:nvPr/>
        </p:nvSpPr>
        <p:spPr>
          <a:xfrm>
            <a:off x="16477110" y="7188599"/>
            <a:ext cx="1270001" cy="59231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Esdras</a:t>
            </a:r>
          </a:p>
        </p:txBody>
      </p:sp>
      <p:sp>
        <p:nvSpPr>
          <p:cNvPr id="272" name="Rectangle"/>
          <p:cNvSpPr/>
          <p:nvPr/>
        </p:nvSpPr>
        <p:spPr>
          <a:xfrm>
            <a:off x="17816126" y="5652745"/>
            <a:ext cx="126610" cy="595312"/>
          </a:xfrm>
          <a:prstGeom prst="rect">
            <a:avLst/>
          </a:prstGeom>
          <a:solidFill>
            <a:schemeClr val="accent2">
              <a:hueOff val="-279657"/>
              <a:satOff val="2412"/>
              <a:lumOff val="-45213"/>
            </a:schemeClr>
          </a:solidFill>
          <a:ln w="12700">
            <a:solidFill>
              <a:srgbClr val="A1A99E"/>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73" name="Malaquias"/>
          <p:cNvSpPr/>
          <p:nvPr/>
        </p:nvSpPr>
        <p:spPr>
          <a:xfrm>
            <a:off x="17973191" y="5099720"/>
            <a:ext cx="1607982"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Malaquias</a:t>
            </a:r>
          </a:p>
        </p:txBody>
      </p:sp>
      <p:sp>
        <p:nvSpPr>
          <p:cNvPr id="274" name="Hageo"/>
          <p:cNvSpPr/>
          <p:nvPr/>
        </p:nvSpPr>
        <p:spPr>
          <a:xfrm>
            <a:off x="16633721" y="5099720"/>
            <a:ext cx="103759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Hageo</a:t>
            </a:r>
          </a:p>
        </p:txBody>
      </p:sp>
      <p:sp>
        <p:nvSpPr>
          <p:cNvPr id="275" name="Ester"/>
          <p:cNvSpPr/>
          <p:nvPr/>
        </p:nvSpPr>
        <p:spPr>
          <a:xfrm>
            <a:off x="17360634" y="4558056"/>
            <a:ext cx="1037596"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Ester</a:t>
            </a:r>
          </a:p>
        </p:txBody>
      </p:sp>
      <p:sp>
        <p:nvSpPr>
          <p:cNvPr id="276" name="Nehemias"/>
          <p:cNvSpPr/>
          <p:nvPr/>
        </p:nvSpPr>
        <p:spPr>
          <a:xfrm>
            <a:off x="17360634" y="7840684"/>
            <a:ext cx="1528900"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Nehemias</a:t>
            </a:r>
          </a:p>
        </p:txBody>
      </p:sp>
      <p:sp>
        <p:nvSpPr>
          <p:cNvPr id="277" name="zacarias"/>
          <p:cNvSpPr/>
          <p:nvPr/>
        </p:nvSpPr>
        <p:spPr>
          <a:xfrm>
            <a:off x="16184626" y="8359226"/>
            <a:ext cx="1528899"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zacarias</a:t>
            </a:r>
          </a:p>
        </p:txBody>
      </p:sp>
      <p:sp>
        <p:nvSpPr>
          <p:cNvPr id="278" name="Jeremias"/>
          <p:cNvSpPr/>
          <p:nvPr/>
        </p:nvSpPr>
        <p:spPr>
          <a:xfrm>
            <a:off x="14282123" y="8359226"/>
            <a:ext cx="1374900"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Jeremias</a:t>
            </a:r>
          </a:p>
        </p:txBody>
      </p:sp>
      <p:sp>
        <p:nvSpPr>
          <p:cNvPr id="279" name="Lamentaciones"/>
          <p:cNvSpPr/>
          <p:nvPr/>
        </p:nvSpPr>
        <p:spPr>
          <a:xfrm>
            <a:off x="14836074" y="8877768"/>
            <a:ext cx="226079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Lamentaciones</a:t>
            </a:r>
          </a:p>
        </p:txBody>
      </p:sp>
      <p:sp>
        <p:nvSpPr>
          <p:cNvPr id="280" name="Isaias"/>
          <p:cNvSpPr/>
          <p:nvPr/>
        </p:nvSpPr>
        <p:spPr>
          <a:xfrm>
            <a:off x="13505685" y="8877768"/>
            <a:ext cx="94248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Isaias</a:t>
            </a:r>
          </a:p>
        </p:txBody>
      </p:sp>
      <p:sp>
        <p:nvSpPr>
          <p:cNvPr id="281" name="Eclesiastés"/>
          <p:cNvSpPr/>
          <p:nvPr/>
        </p:nvSpPr>
        <p:spPr>
          <a:xfrm>
            <a:off x="11407939" y="8359226"/>
            <a:ext cx="1850224"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Eclesiastés</a:t>
            </a:r>
          </a:p>
        </p:txBody>
      </p:sp>
      <p:sp>
        <p:nvSpPr>
          <p:cNvPr id="282" name="Cantares"/>
          <p:cNvSpPr/>
          <p:nvPr/>
        </p:nvSpPr>
        <p:spPr>
          <a:xfrm>
            <a:off x="10075199" y="8877768"/>
            <a:ext cx="2766108" cy="9134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Cantares</a:t>
            </a:r>
          </a:p>
        </p:txBody>
      </p:sp>
      <p:sp>
        <p:nvSpPr>
          <p:cNvPr id="283" name="Rut"/>
          <p:cNvSpPr/>
          <p:nvPr/>
        </p:nvSpPr>
        <p:spPr>
          <a:xfrm>
            <a:off x="9114948" y="8459119"/>
            <a:ext cx="64464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Rut</a:t>
            </a:r>
          </a:p>
        </p:txBody>
      </p:sp>
      <p:sp>
        <p:nvSpPr>
          <p:cNvPr id="284" name="Jueces"/>
          <p:cNvSpPr/>
          <p:nvPr/>
        </p:nvSpPr>
        <p:spPr>
          <a:xfrm>
            <a:off x="9153032" y="7776755"/>
            <a:ext cx="1174638" cy="562298"/>
          </a:xfrm>
          <a:prstGeom prst="rect">
            <a:avLst/>
          </a:prstGeom>
          <a:solidFill>
            <a:schemeClr val="accent2"/>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0" sz="2500">
                <a:solidFill>
                  <a:srgbClr val="FFFFFF"/>
                </a:solidFill>
                <a:latin typeface="Founders Grotesk Condensed"/>
                <a:ea typeface="Founders Grotesk Condensed"/>
                <a:cs typeface="Founders Grotesk Condensed"/>
                <a:sym typeface="Founders Grotesk Condensed"/>
              </a:defRPr>
            </a:lvl1pPr>
          </a:lstStyle>
          <a:p>
            <a:pPr/>
            <a:r>
              <a:t>Jueces</a:t>
            </a:r>
          </a:p>
        </p:txBody>
      </p:sp>
      <p:sp>
        <p:nvSpPr>
          <p:cNvPr id="285" name="Job"/>
          <p:cNvSpPr/>
          <p:nvPr/>
        </p:nvSpPr>
        <p:spPr>
          <a:xfrm>
            <a:off x="6371748" y="7826860"/>
            <a:ext cx="64464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Job</a:t>
            </a:r>
          </a:p>
        </p:txBody>
      </p:sp>
      <p:sp>
        <p:nvSpPr>
          <p:cNvPr id="286" name="1 &amp; 2 Samuel"/>
          <p:cNvSpPr/>
          <p:nvPr/>
        </p:nvSpPr>
        <p:spPr>
          <a:xfrm>
            <a:off x="9955059" y="4536527"/>
            <a:ext cx="1850223"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1 &amp; 2 Samuel</a:t>
            </a:r>
          </a:p>
        </p:txBody>
      </p:sp>
      <p:sp>
        <p:nvSpPr>
          <p:cNvPr id="287" name="Levítico"/>
          <p:cNvSpPr/>
          <p:nvPr/>
        </p:nvSpPr>
        <p:spPr>
          <a:xfrm>
            <a:off x="7382318" y="3718321"/>
            <a:ext cx="1850224"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Levítico</a:t>
            </a:r>
          </a:p>
        </p:txBody>
      </p:sp>
      <p:sp>
        <p:nvSpPr>
          <p:cNvPr id="288" name="Numeros"/>
          <p:cNvSpPr/>
          <p:nvPr/>
        </p:nvSpPr>
        <p:spPr>
          <a:xfrm>
            <a:off x="7382318" y="4163607"/>
            <a:ext cx="1850224"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Numeros</a:t>
            </a:r>
          </a:p>
        </p:txBody>
      </p:sp>
      <p:sp>
        <p:nvSpPr>
          <p:cNvPr id="289" name="Deuteronomio"/>
          <p:cNvSpPr/>
          <p:nvPr/>
        </p:nvSpPr>
        <p:spPr>
          <a:xfrm>
            <a:off x="7608099" y="4634919"/>
            <a:ext cx="2161215"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Deuteronomio</a:t>
            </a:r>
          </a:p>
        </p:txBody>
      </p:sp>
      <p:sp>
        <p:nvSpPr>
          <p:cNvPr id="290" name="Miqueas"/>
          <p:cNvSpPr/>
          <p:nvPr/>
        </p:nvSpPr>
        <p:spPr>
          <a:xfrm>
            <a:off x="13897030" y="3996544"/>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Miqueas</a:t>
            </a:r>
          </a:p>
        </p:txBody>
      </p:sp>
      <p:sp>
        <p:nvSpPr>
          <p:cNvPr id="291" name="Amos"/>
          <p:cNvSpPr/>
          <p:nvPr/>
        </p:nvSpPr>
        <p:spPr>
          <a:xfrm>
            <a:off x="13124870" y="2736704"/>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Amos</a:t>
            </a:r>
          </a:p>
        </p:txBody>
      </p:sp>
      <p:sp>
        <p:nvSpPr>
          <p:cNvPr id="292" name="Jonas"/>
          <p:cNvSpPr/>
          <p:nvPr/>
        </p:nvSpPr>
        <p:spPr>
          <a:xfrm>
            <a:off x="13124870" y="3085986"/>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Jonas</a:t>
            </a:r>
          </a:p>
        </p:txBody>
      </p:sp>
      <p:sp>
        <p:nvSpPr>
          <p:cNvPr id="293" name="Oseas"/>
          <p:cNvSpPr/>
          <p:nvPr/>
        </p:nvSpPr>
        <p:spPr>
          <a:xfrm>
            <a:off x="13124870" y="3461906"/>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Oseas</a:t>
            </a:r>
          </a:p>
        </p:txBody>
      </p:sp>
      <p:sp>
        <p:nvSpPr>
          <p:cNvPr id="294" name="nahum"/>
          <p:cNvSpPr/>
          <p:nvPr/>
        </p:nvSpPr>
        <p:spPr>
          <a:xfrm>
            <a:off x="14831750" y="2736704"/>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nahum</a:t>
            </a:r>
          </a:p>
        </p:txBody>
      </p:sp>
      <p:sp>
        <p:nvSpPr>
          <p:cNvPr id="295" name="Sofonias"/>
          <p:cNvSpPr/>
          <p:nvPr/>
        </p:nvSpPr>
        <p:spPr>
          <a:xfrm>
            <a:off x="14831750" y="3088302"/>
            <a:ext cx="127000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Sofonias</a:t>
            </a:r>
          </a:p>
        </p:txBody>
      </p:sp>
      <p:sp>
        <p:nvSpPr>
          <p:cNvPr id="296" name="Habacuc"/>
          <p:cNvSpPr/>
          <p:nvPr/>
        </p:nvSpPr>
        <p:spPr>
          <a:xfrm>
            <a:off x="14831750" y="3454880"/>
            <a:ext cx="1270001"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Habacuc</a:t>
            </a:r>
          </a:p>
        </p:txBody>
      </p:sp>
      <p:sp>
        <p:nvSpPr>
          <p:cNvPr id="297" name="Santiago"/>
          <p:cNvSpPr/>
          <p:nvPr/>
        </p:nvSpPr>
        <p:spPr>
          <a:xfrm>
            <a:off x="21380553" y="4567495"/>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Santiago</a:t>
            </a:r>
          </a:p>
        </p:txBody>
      </p:sp>
      <p:sp>
        <p:nvSpPr>
          <p:cNvPr id="298" name="Efesios"/>
          <p:cNvSpPr/>
          <p:nvPr/>
        </p:nvSpPr>
        <p:spPr>
          <a:xfrm>
            <a:off x="22355914" y="3469718"/>
            <a:ext cx="1270001"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Efesios</a:t>
            </a:r>
          </a:p>
        </p:txBody>
      </p:sp>
      <p:sp>
        <p:nvSpPr>
          <p:cNvPr id="299" name="Coloseneses"/>
          <p:cNvSpPr/>
          <p:nvPr/>
        </p:nvSpPr>
        <p:spPr>
          <a:xfrm>
            <a:off x="22355914" y="3864464"/>
            <a:ext cx="1528900"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Coloseneses</a:t>
            </a:r>
          </a:p>
        </p:txBody>
      </p:sp>
      <p:sp>
        <p:nvSpPr>
          <p:cNvPr id="300" name="Filemón"/>
          <p:cNvSpPr/>
          <p:nvPr/>
        </p:nvSpPr>
        <p:spPr>
          <a:xfrm>
            <a:off x="22360480" y="4284719"/>
            <a:ext cx="1528900"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Filemón</a:t>
            </a:r>
          </a:p>
        </p:txBody>
      </p:sp>
      <p:sp>
        <p:nvSpPr>
          <p:cNvPr id="301" name="Filipenses"/>
          <p:cNvSpPr/>
          <p:nvPr/>
        </p:nvSpPr>
        <p:spPr>
          <a:xfrm>
            <a:off x="22355914" y="4745847"/>
            <a:ext cx="1528900"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Filipenses</a:t>
            </a:r>
          </a:p>
        </p:txBody>
      </p:sp>
      <p:sp>
        <p:nvSpPr>
          <p:cNvPr id="302" name="1 &amp; 2 Tesalonicenses"/>
          <p:cNvSpPr/>
          <p:nvPr/>
        </p:nvSpPr>
        <p:spPr>
          <a:xfrm>
            <a:off x="19582234" y="7253710"/>
            <a:ext cx="226079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1 &amp; 2 Tesalonicenses</a:t>
            </a:r>
          </a:p>
        </p:txBody>
      </p:sp>
      <p:sp>
        <p:nvSpPr>
          <p:cNvPr id="303" name="Gálatas"/>
          <p:cNvSpPr/>
          <p:nvPr/>
        </p:nvSpPr>
        <p:spPr>
          <a:xfrm>
            <a:off x="19582234" y="7569790"/>
            <a:ext cx="226079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Gálatas</a:t>
            </a:r>
          </a:p>
        </p:txBody>
      </p:sp>
      <p:sp>
        <p:nvSpPr>
          <p:cNvPr id="304" name="1 &amp; 2 Corintios"/>
          <p:cNvSpPr/>
          <p:nvPr/>
        </p:nvSpPr>
        <p:spPr>
          <a:xfrm>
            <a:off x="19582234" y="7956529"/>
            <a:ext cx="1850223"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1 &amp; 2 Corintios</a:t>
            </a:r>
          </a:p>
        </p:txBody>
      </p:sp>
      <p:sp>
        <p:nvSpPr>
          <p:cNvPr id="305" name="Romanos"/>
          <p:cNvSpPr/>
          <p:nvPr/>
        </p:nvSpPr>
        <p:spPr>
          <a:xfrm>
            <a:off x="19582234" y="8359226"/>
            <a:ext cx="226079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Romanos</a:t>
            </a:r>
          </a:p>
        </p:txBody>
      </p:sp>
      <p:sp>
        <p:nvSpPr>
          <p:cNvPr id="306" name="1 &amp; 2 Timoteo"/>
          <p:cNvSpPr/>
          <p:nvPr/>
        </p:nvSpPr>
        <p:spPr>
          <a:xfrm>
            <a:off x="21512634" y="7840684"/>
            <a:ext cx="1528900"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1 &amp; 2 Timoteo</a:t>
            </a:r>
          </a:p>
        </p:txBody>
      </p:sp>
      <p:sp>
        <p:nvSpPr>
          <p:cNvPr id="307" name="1 &amp; 2 Pedro"/>
          <p:cNvSpPr/>
          <p:nvPr/>
        </p:nvSpPr>
        <p:spPr>
          <a:xfrm>
            <a:off x="21512634" y="8223780"/>
            <a:ext cx="1348880"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1 &amp; 2 Pedro</a:t>
            </a:r>
          </a:p>
        </p:txBody>
      </p:sp>
      <p:sp>
        <p:nvSpPr>
          <p:cNvPr id="308" name="Tito"/>
          <p:cNvSpPr/>
          <p:nvPr/>
        </p:nvSpPr>
        <p:spPr>
          <a:xfrm>
            <a:off x="21512634" y="8571747"/>
            <a:ext cx="64464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Tito</a:t>
            </a:r>
          </a:p>
        </p:txBody>
      </p:sp>
      <p:sp>
        <p:nvSpPr>
          <p:cNvPr id="309" name="Judas"/>
          <p:cNvSpPr/>
          <p:nvPr/>
        </p:nvSpPr>
        <p:spPr>
          <a:xfrm>
            <a:off x="21512634" y="8942045"/>
            <a:ext cx="89513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Judas</a:t>
            </a:r>
          </a:p>
        </p:txBody>
      </p:sp>
      <p:sp>
        <p:nvSpPr>
          <p:cNvPr id="310" name="Hebreos"/>
          <p:cNvSpPr/>
          <p:nvPr/>
        </p:nvSpPr>
        <p:spPr>
          <a:xfrm>
            <a:off x="21512634" y="9302810"/>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Hebreos</a:t>
            </a:r>
          </a:p>
        </p:txBody>
      </p:sp>
      <p:sp>
        <p:nvSpPr>
          <p:cNvPr id="311" name="1,2,3 Juan"/>
          <p:cNvSpPr/>
          <p:nvPr/>
        </p:nvSpPr>
        <p:spPr>
          <a:xfrm>
            <a:off x="23301166" y="7826860"/>
            <a:ext cx="942481" cy="9134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1,2,3 Juan</a:t>
            </a:r>
          </a:p>
        </p:txBody>
      </p:sp>
      <p:grpSp>
        <p:nvGrpSpPr>
          <p:cNvPr id="314" name="Group"/>
          <p:cNvGrpSpPr/>
          <p:nvPr/>
        </p:nvGrpSpPr>
        <p:grpSpPr>
          <a:xfrm>
            <a:off x="8381910" y="10927295"/>
            <a:ext cx="13577427" cy="531775"/>
            <a:chOff x="0" y="0"/>
            <a:chExt cx="13577425" cy="531774"/>
          </a:xfrm>
        </p:grpSpPr>
        <p:sp>
          <p:nvSpPr>
            <p:cNvPr id="312" name="Israel"/>
            <p:cNvSpPr/>
            <p:nvPr/>
          </p:nvSpPr>
          <p:spPr>
            <a:xfrm>
              <a:off x="0" y="0"/>
              <a:ext cx="8668457" cy="531775"/>
            </a:xfrm>
            <a:prstGeom prst="rect">
              <a:avLst/>
            </a:prstGeom>
            <a:solidFill>
              <a:schemeClr val="accent5">
                <a:hueOff val="38068"/>
                <a:lumOff val="-1459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313" name="Rectangle"/>
            <p:cNvSpPr/>
            <p:nvPr/>
          </p:nvSpPr>
          <p:spPr>
            <a:xfrm>
              <a:off x="8644519" y="8431"/>
              <a:ext cx="4932907" cy="514913"/>
            </a:xfrm>
            <a:prstGeom prst="rect">
              <a:avLst/>
            </a:prstGeom>
            <a:solidFill>
              <a:schemeClr val="accent5">
                <a:hueOff val="38068"/>
                <a:lumOff val="-14599"/>
              </a:schemeClr>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grpSp>
      <p:sp>
        <p:nvSpPr>
          <p:cNvPr id="315" name="Exilio"/>
          <p:cNvSpPr/>
          <p:nvPr/>
        </p:nvSpPr>
        <p:spPr>
          <a:xfrm>
            <a:off x="15668834" y="10955648"/>
            <a:ext cx="895135" cy="51026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316" name="Iglesia"/>
          <p:cNvSpPr/>
          <p:nvPr/>
        </p:nvSpPr>
        <p:spPr>
          <a:xfrm>
            <a:off x="22054450" y="10938049"/>
            <a:ext cx="1872929" cy="51026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317" name="Rectangle"/>
          <p:cNvSpPr/>
          <p:nvPr/>
        </p:nvSpPr>
        <p:spPr>
          <a:xfrm>
            <a:off x="24119690" y="10935726"/>
            <a:ext cx="4938946"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318" name="ADAN"/>
          <p:cNvSpPr/>
          <p:nvPr/>
        </p:nvSpPr>
        <p:spPr>
          <a:xfrm>
            <a:off x="202258" y="10933924"/>
            <a:ext cx="3169221" cy="519075"/>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319" name="noé"/>
          <p:cNvSpPr/>
          <p:nvPr/>
        </p:nvSpPr>
        <p:spPr>
          <a:xfrm>
            <a:off x="3467348" y="10933924"/>
            <a:ext cx="3449422" cy="519075"/>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noé</a:t>
            </a:r>
          </a:p>
        </p:txBody>
      </p:sp>
      <p:sp>
        <p:nvSpPr>
          <p:cNvPr id="320" name="Abraham"/>
          <p:cNvSpPr/>
          <p:nvPr/>
        </p:nvSpPr>
        <p:spPr>
          <a:xfrm>
            <a:off x="6935742" y="11987726"/>
            <a:ext cx="929781" cy="538126"/>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90" sz="1500">
                <a:latin typeface="Founders Grotesk Condensed"/>
                <a:ea typeface="Founders Grotesk Condensed"/>
                <a:cs typeface="Founders Grotesk Condensed"/>
                <a:sym typeface="Founders Grotesk Condensed"/>
              </a:defRPr>
            </a:lvl1pPr>
          </a:lstStyle>
          <a:p>
            <a:pPr/>
            <a:r>
              <a:t>Abraham</a:t>
            </a:r>
          </a:p>
        </p:txBody>
      </p:sp>
      <p:sp>
        <p:nvSpPr>
          <p:cNvPr id="321" name="Rectangle"/>
          <p:cNvSpPr/>
          <p:nvPr/>
        </p:nvSpPr>
        <p:spPr>
          <a:xfrm>
            <a:off x="52215" y="11913952"/>
            <a:ext cx="11221733" cy="1197865"/>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22" name="Moises"/>
          <p:cNvSpPr/>
          <p:nvPr/>
        </p:nvSpPr>
        <p:spPr>
          <a:xfrm>
            <a:off x="8512373" y="11996328"/>
            <a:ext cx="712915" cy="531776"/>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84" sz="1400">
                <a:latin typeface="Founders Grotesk Condensed"/>
                <a:ea typeface="Founders Grotesk Condensed"/>
                <a:cs typeface="Founders Grotesk Condensed"/>
                <a:sym typeface="Founders Grotesk Condensed"/>
              </a:defRPr>
            </a:lvl1pPr>
          </a:lstStyle>
          <a:p>
            <a:pPr/>
            <a:r>
              <a:t>Moises</a:t>
            </a:r>
          </a:p>
        </p:txBody>
      </p:sp>
      <p:sp>
        <p:nvSpPr>
          <p:cNvPr id="323" name="David"/>
          <p:cNvSpPr/>
          <p:nvPr/>
        </p:nvSpPr>
        <p:spPr>
          <a:xfrm>
            <a:off x="10323402" y="11987726"/>
            <a:ext cx="644647" cy="531776"/>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96" sz="1600">
                <a:latin typeface="Founders Grotesk Condensed"/>
                <a:ea typeface="Founders Grotesk Condensed"/>
                <a:cs typeface="Founders Grotesk Condensed"/>
                <a:sym typeface="Founders Grotesk Condensed"/>
              </a:defRPr>
            </a:lvl1pPr>
          </a:lstStyle>
          <a:p>
            <a:pPr/>
            <a:r>
              <a:t>David</a:t>
            </a:r>
          </a:p>
        </p:txBody>
      </p:sp>
      <p:sp>
        <p:nvSpPr>
          <p:cNvPr id="324" name="Rectangle"/>
          <p:cNvSpPr/>
          <p:nvPr/>
        </p:nvSpPr>
        <p:spPr>
          <a:xfrm>
            <a:off x="7233254" y="12595383"/>
            <a:ext cx="3884175" cy="608011"/>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25" name="Rectangle"/>
          <p:cNvSpPr/>
          <p:nvPr/>
        </p:nvSpPr>
        <p:spPr>
          <a:xfrm>
            <a:off x="17699721" y="11913952"/>
            <a:ext cx="5507437" cy="1197865"/>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26" name="Jesus"/>
          <p:cNvSpPr/>
          <p:nvPr/>
        </p:nvSpPr>
        <p:spPr>
          <a:xfrm>
            <a:off x="20652176" y="11916515"/>
            <a:ext cx="1348881" cy="580314"/>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Jesus</a:t>
            </a:r>
          </a:p>
        </p:txBody>
      </p:sp>
      <p:sp>
        <p:nvSpPr>
          <p:cNvPr id="327" name="Pablo"/>
          <p:cNvSpPr/>
          <p:nvPr/>
        </p:nvSpPr>
        <p:spPr>
          <a:xfrm>
            <a:off x="22329052" y="12451015"/>
            <a:ext cx="1122668" cy="580315"/>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Pablo</a:t>
            </a:r>
          </a:p>
        </p:txBody>
      </p:sp>
      <p:sp>
        <p:nvSpPr>
          <p:cNvPr id="328" name="David"/>
          <p:cNvSpPr/>
          <p:nvPr/>
        </p:nvSpPr>
        <p:spPr>
          <a:xfrm>
            <a:off x="10055202" y="10314494"/>
            <a:ext cx="1382779" cy="57499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80" sz="3000">
                <a:solidFill>
                  <a:srgbClr val="FFFFFF"/>
                </a:solidFill>
                <a:latin typeface="Founders Grotesk Condensed"/>
                <a:ea typeface="Founders Grotesk Condensed"/>
                <a:cs typeface="Founders Grotesk Condensed"/>
                <a:sym typeface="Founders Grotesk Condensed"/>
              </a:defRPr>
            </a:lvl1pPr>
          </a:lstStyle>
          <a:p>
            <a:pPr/>
            <a:r>
              <a:t>David</a:t>
            </a:r>
          </a:p>
        </p:txBody>
      </p:sp>
      <p:sp>
        <p:nvSpPr>
          <p:cNvPr id="329" name="Moises"/>
          <p:cNvSpPr/>
          <p:nvPr/>
        </p:nvSpPr>
        <p:spPr>
          <a:xfrm>
            <a:off x="8745882" y="10316223"/>
            <a:ext cx="1382779" cy="57499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80" sz="3000">
                <a:solidFill>
                  <a:srgbClr val="FFFFFF"/>
                </a:solidFill>
                <a:latin typeface="Founders Grotesk Condensed"/>
                <a:ea typeface="Founders Grotesk Condensed"/>
                <a:cs typeface="Founders Grotesk Condensed"/>
                <a:sym typeface="Founders Grotesk Condensed"/>
              </a:defRPr>
            </a:lvl1pPr>
          </a:lstStyle>
          <a:p>
            <a:pPr/>
            <a:r>
              <a:t>Moises</a:t>
            </a:r>
          </a:p>
        </p:txBody>
      </p:sp>
      <p:sp>
        <p:nvSpPr>
          <p:cNvPr id="330" name="Abraham"/>
          <p:cNvSpPr/>
          <p:nvPr/>
        </p:nvSpPr>
        <p:spPr>
          <a:xfrm>
            <a:off x="7012639" y="10930121"/>
            <a:ext cx="1595282" cy="526123"/>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Abraham</a:t>
            </a:r>
          </a:p>
        </p:txBody>
      </p:sp>
      <p:sp>
        <p:nvSpPr>
          <p:cNvPr id="331" name="Abdias"/>
          <p:cNvSpPr/>
          <p:nvPr/>
        </p:nvSpPr>
        <p:spPr>
          <a:xfrm>
            <a:off x="11505463" y="4017799"/>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Abdias</a:t>
            </a:r>
          </a:p>
        </p:txBody>
      </p:sp>
      <p:sp>
        <p:nvSpPr>
          <p:cNvPr id="332" name="Joel"/>
          <p:cNvSpPr/>
          <p:nvPr/>
        </p:nvSpPr>
        <p:spPr>
          <a:xfrm>
            <a:off x="12532520" y="3984936"/>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Joel</a:t>
            </a:r>
          </a:p>
        </p:txBody>
      </p:sp>
      <p:sp>
        <p:nvSpPr>
          <p:cNvPr id="333" name="redbiblica.org"/>
          <p:cNvSpPr/>
          <p:nvPr/>
        </p:nvSpPr>
        <p:spPr>
          <a:xfrm>
            <a:off x="207378" y="13057610"/>
            <a:ext cx="216121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334" name="Tribulación"/>
          <p:cNvSpPr/>
          <p:nvPr/>
        </p:nvSpPr>
        <p:spPr>
          <a:xfrm rot="16200000">
            <a:off x="23204622" y="12072860"/>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51"/>
                                        </p:tgtEl>
                                        <p:attrNameLst>
                                          <p:attrName>style.visibility</p:attrName>
                                        </p:attrNameLst>
                                      </p:cBhvr>
                                      <p:to>
                                        <p:strVal val="visible"/>
                                      </p:to>
                                    </p:set>
                                    <p:animEffect filter="wipe(left)" transition="in">
                                      <p:cBhvr>
                                        <p:cTn id="7" dur="1000"/>
                                        <p:tgtEl>
                                          <p:spTgt spid="25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18"/>
                                        </p:tgtEl>
                                        <p:attrNameLst>
                                          <p:attrName>style.visibility</p:attrName>
                                        </p:attrNameLst>
                                      </p:cBhvr>
                                      <p:to>
                                        <p:strVal val="visible"/>
                                      </p:to>
                                    </p:set>
                                    <p:animEffect filter="wipe(left)" transition="in">
                                      <p:cBhvr>
                                        <p:cTn id="12" dur="1000"/>
                                        <p:tgtEl>
                                          <p:spTgt spid="31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319"/>
                                        </p:tgtEl>
                                        <p:attrNameLst>
                                          <p:attrName>style.visibility</p:attrName>
                                        </p:attrNameLst>
                                      </p:cBhvr>
                                      <p:to>
                                        <p:strVal val="visible"/>
                                      </p:to>
                                    </p:set>
                                    <p:animEffect filter="wipe(left)" transition="in">
                                      <p:cBhvr>
                                        <p:cTn id="17" dur="10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330"/>
                                        </p:tgtEl>
                                        <p:attrNameLst>
                                          <p:attrName>style.visibility</p:attrName>
                                        </p:attrNameLst>
                                      </p:cBhvr>
                                      <p:to>
                                        <p:strVal val="visible"/>
                                      </p:to>
                                    </p:set>
                                    <p:animEffect filter="wipe(left)" transition="in">
                                      <p:cBhvr>
                                        <p:cTn id="22" dur="1000"/>
                                        <p:tgtEl>
                                          <p:spTgt spid="330"/>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2" grpId="5" fill="hold">
                                  <p:stCondLst>
                                    <p:cond delay="0"/>
                                  </p:stCondLst>
                                  <p:iterate type="el" backwards="0">
                                    <p:tmAbs val="0"/>
                                  </p:iterate>
                                  <p:childTnLst>
                                    <p:set>
                                      <p:cBhvr>
                                        <p:cTn id="26" fill="hold"/>
                                        <p:tgtEl>
                                          <p:spTgt spid="314"/>
                                        </p:tgtEl>
                                        <p:attrNameLst>
                                          <p:attrName>style.visibility</p:attrName>
                                        </p:attrNameLst>
                                      </p:cBhvr>
                                      <p:to>
                                        <p:strVal val="visible"/>
                                      </p:to>
                                    </p:set>
                                    <p:animEffect filter="wipe(left)" transition="in">
                                      <p:cBhvr>
                                        <p:cTn id="27" dur="1000"/>
                                        <p:tgtEl>
                                          <p:spTgt spid="314"/>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8" presetID="22" grpId="6" fill="hold">
                                  <p:stCondLst>
                                    <p:cond delay="0"/>
                                  </p:stCondLst>
                                  <p:iterate type="el" backwards="0">
                                    <p:tmAbs val="0"/>
                                  </p:iterate>
                                  <p:childTnLst>
                                    <p:set>
                                      <p:cBhvr>
                                        <p:cTn id="31" fill="hold"/>
                                        <p:tgtEl>
                                          <p:spTgt spid="329"/>
                                        </p:tgtEl>
                                        <p:attrNameLst>
                                          <p:attrName>style.visibility</p:attrName>
                                        </p:attrNameLst>
                                      </p:cBhvr>
                                      <p:to>
                                        <p:strVal val="visible"/>
                                      </p:to>
                                    </p:set>
                                    <p:animEffect filter="wipe(left)" transition="in">
                                      <p:cBhvr>
                                        <p:cTn id="32" dur="1000"/>
                                        <p:tgtEl>
                                          <p:spTgt spid="329"/>
                                        </p:tgtEl>
                                      </p:cBhvr>
                                    </p:animEffect>
                                  </p:childTnLst>
                                </p:cTn>
                              </p:par>
                            </p:childTnLst>
                          </p:cTn>
                        </p:par>
                        <p:par>
                          <p:cTn id="33" fill="hold">
                            <p:stCondLst>
                              <p:cond delay="1000"/>
                            </p:stCondLst>
                            <p:childTnLst>
                              <p:par>
                                <p:cTn id="34" presetClass="entr" nodeType="afterEffect" presetSubtype="8" presetID="22" grpId="7" fill="hold">
                                  <p:stCondLst>
                                    <p:cond delay="0"/>
                                  </p:stCondLst>
                                  <p:iterate type="el" backwards="0">
                                    <p:tmAbs val="0"/>
                                  </p:iterate>
                                  <p:childTnLst>
                                    <p:set>
                                      <p:cBhvr>
                                        <p:cTn id="35" fill="hold"/>
                                        <p:tgtEl>
                                          <p:spTgt spid="322"/>
                                        </p:tgtEl>
                                        <p:attrNameLst>
                                          <p:attrName>style.visibility</p:attrName>
                                        </p:attrNameLst>
                                      </p:cBhvr>
                                      <p:to>
                                        <p:strVal val="visible"/>
                                      </p:to>
                                    </p:set>
                                    <p:animEffect filter="wipe(left)" transition="in">
                                      <p:cBhvr>
                                        <p:cTn id="36" dur="1000"/>
                                        <p:tgtEl>
                                          <p:spTgt spid="322"/>
                                        </p:tgtEl>
                                      </p:cBhvr>
                                    </p:animEffec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8" presetID="22" grpId="8" fill="hold">
                                  <p:stCondLst>
                                    <p:cond delay="0"/>
                                  </p:stCondLst>
                                  <p:iterate type="el" backwards="0">
                                    <p:tmAbs val="0"/>
                                  </p:iterate>
                                  <p:childTnLst>
                                    <p:set>
                                      <p:cBhvr>
                                        <p:cTn id="40" fill="hold"/>
                                        <p:tgtEl>
                                          <p:spTgt spid="323"/>
                                        </p:tgtEl>
                                        <p:attrNameLst>
                                          <p:attrName>style.visibility</p:attrName>
                                        </p:attrNameLst>
                                      </p:cBhvr>
                                      <p:to>
                                        <p:strVal val="visible"/>
                                      </p:to>
                                    </p:set>
                                    <p:animEffect filter="wipe(left)" transition="in">
                                      <p:cBhvr>
                                        <p:cTn id="41" dur="1000"/>
                                        <p:tgtEl>
                                          <p:spTgt spid="323"/>
                                        </p:tgtEl>
                                      </p:cBhvr>
                                    </p:animEffect>
                                  </p:childTnLst>
                                </p:cTn>
                              </p:par>
                            </p:childTnLst>
                          </p:cTn>
                        </p:par>
                        <p:par>
                          <p:cTn id="42" fill="hold">
                            <p:stCondLst>
                              <p:cond delay="1000"/>
                            </p:stCondLst>
                            <p:childTnLst>
                              <p:par>
                                <p:cTn id="43" presetClass="entr" nodeType="afterEffect" presetSubtype="8" presetID="22" grpId="9" fill="hold">
                                  <p:stCondLst>
                                    <p:cond delay="0"/>
                                  </p:stCondLst>
                                  <p:iterate type="el" backwards="0">
                                    <p:tmAbs val="0"/>
                                  </p:iterate>
                                  <p:childTnLst>
                                    <p:set>
                                      <p:cBhvr>
                                        <p:cTn id="44" fill="hold"/>
                                        <p:tgtEl>
                                          <p:spTgt spid="328"/>
                                        </p:tgtEl>
                                        <p:attrNameLst>
                                          <p:attrName>style.visibility</p:attrName>
                                        </p:attrNameLst>
                                      </p:cBhvr>
                                      <p:to>
                                        <p:strVal val="visible"/>
                                      </p:to>
                                    </p:set>
                                    <p:animEffect filter="wipe(left)" transition="in">
                                      <p:cBhvr>
                                        <p:cTn id="45" dur="1000"/>
                                        <p:tgtEl>
                                          <p:spTgt spid="328"/>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8" presetID="22" grpId="10" fill="hold">
                                  <p:stCondLst>
                                    <p:cond delay="0"/>
                                  </p:stCondLst>
                                  <p:iterate type="el" backwards="0">
                                    <p:tmAbs val="0"/>
                                  </p:iterate>
                                  <p:childTnLst>
                                    <p:set>
                                      <p:cBhvr>
                                        <p:cTn id="49" fill="hold"/>
                                        <p:tgtEl>
                                          <p:spTgt spid="315"/>
                                        </p:tgtEl>
                                        <p:attrNameLst>
                                          <p:attrName>style.visibility</p:attrName>
                                        </p:attrNameLst>
                                      </p:cBhvr>
                                      <p:to>
                                        <p:strVal val="visible"/>
                                      </p:to>
                                    </p:set>
                                    <p:animEffect filter="wipe(left)" transition="in">
                                      <p:cBhvr>
                                        <p:cTn id="50" dur="1000"/>
                                        <p:tgtEl>
                                          <p:spTgt spid="315"/>
                                        </p:tgtEl>
                                      </p:cBhvr>
                                    </p:animEffec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22" grpId="11" fill="hold">
                                  <p:stCondLst>
                                    <p:cond delay="0"/>
                                  </p:stCondLst>
                                  <p:iterate type="el" backwards="0">
                                    <p:tmAbs val="0"/>
                                  </p:iterate>
                                  <p:childTnLst>
                                    <p:set>
                                      <p:cBhvr>
                                        <p:cTn id="54" fill="hold"/>
                                        <p:tgtEl>
                                          <p:spTgt spid="326"/>
                                        </p:tgtEl>
                                        <p:attrNameLst>
                                          <p:attrName>style.visibility</p:attrName>
                                        </p:attrNameLst>
                                      </p:cBhvr>
                                      <p:to>
                                        <p:strVal val="visible"/>
                                      </p:to>
                                    </p:set>
                                    <p:animEffect filter="wipe(left)" transition="in">
                                      <p:cBhvr>
                                        <p:cTn id="55" dur="1000"/>
                                        <p:tgtEl>
                                          <p:spTgt spid="326"/>
                                        </p:tgtEl>
                                      </p:cBhvr>
                                    </p:animEffect>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8" presetID="22" grpId="12" fill="hold">
                                  <p:stCondLst>
                                    <p:cond delay="0"/>
                                  </p:stCondLst>
                                  <p:iterate type="el" backwards="0">
                                    <p:tmAbs val="0"/>
                                  </p:iterate>
                                  <p:childTnLst>
                                    <p:set>
                                      <p:cBhvr>
                                        <p:cTn id="59" fill="hold"/>
                                        <p:tgtEl>
                                          <p:spTgt spid="316"/>
                                        </p:tgtEl>
                                        <p:attrNameLst>
                                          <p:attrName>style.visibility</p:attrName>
                                        </p:attrNameLst>
                                      </p:cBhvr>
                                      <p:to>
                                        <p:strVal val="visible"/>
                                      </p:to>
                                    </p:set>
                                    <p:animEffect filter="wipe(left)" transition="in">
                                      <p:cBhvr>
                                        <p:cTn id="60" dur="1000"/>
                                        <p:tgtEl>
                                          <p:spTgt spid="316"/>
                                        </p:tgtEl>
                                      </p:cBhvr>
                                    </p:animEffec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8" presetID="22" grpId="13" fill="hold">
                                  <p:stCondLst>
                                    <p:cond delay="0"/>
                                  </p:stCondLst>
                                  <p:iterate type="el" backwards="0">
                                    <p:tmAbs val="0"/>
                                  </p:iterate>
                                  <p:childTnLst>
                                    <p:set>
                                      <p:cBhvr>
                                        <p:cTn id="64" fill="hold"/>
                                        <p:tgtEl>
                                          <p:spTgt spid="327"/>
                                        </p:tgtEl>
                                        <p:attrNameLst>
                                          <p:attrName>style.visibility</p:attrName>
                                        </p:attrNameLst>
                                      </p:cBhvr>
                                      <p:to>
                                        <p:strVal val="visible"/>
                                      </p:to>
                                    </p:set>
                                    <p:animEffect filter="wipe(left)" transition="in">
                                      <p:cBhvr>
                                        <p:cTn id="65" dur="1000"/>
                                        <p:tgtEl>
                                          <p:spTgt spid="327"/>
                                        </p:tgtEl>
                                      </p:cBhvr>
                                    </p:animEffect>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8" presetID="22" grpId="14" fill="hold">
                                  <p:stCondLst>
                                    <p:cond delay="0"/>
                                  </p:stCondLst>
                                  <p:iterate type="el" backwards="0">
                                    <p:tmAbs val="0"/>
                                  </p:iterate>
                                  <p:childTnLst>
                                    <p:set>
                                      <p:cBhvr>
                                        <p:cTn id="69" fill="hold"/>
                                        <p:tgtEl>
                                          <p:spTgt spid="334"/>
                                        </p:tgtEl>
                                        <p:attrNameLst>
                                          <p:attrName>style.visibility</p:attrName>
                                        </p:attrNameLst>
                                      </p:cBhvr>
                                      <p:to>
                                        <p:strVal val="visible"/>
                                      </p:to>
                                    </p:set>
                                    <p:animEffect filter="wipe(left)" transition="in">
                                      <p:cBhvr>
                                        <p:cTn id="70" dur="1000"/>
                                        <p:tgtEl>
                                          <p:spTgt spid="334"/>
                                        </p:tgtEl>
                                      </p:cBhvr>
                                    </p:animEffec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8" presetID="22" grpId="15" fill="hold">
                                  <p:stCondLst>
                                    <p:cond delay="0"/>
                                  </p:stCondLst>
                                  <p:iterate type="el" backwards="0">
                                    <p:tmAbs val="0"/>
                                  </p:iterate>
                                  <p:childTnLst>
                                    <p:set>
                                      <p:cBhvr>
                                        <p:cTn id="74" fill="hold"/>
                                        <p:tgtEl>
                                          <p:spTgt spid="317"/>
                                        </p:tgtEl>
                                        <p:attrNameLst>
                                          <p:attrName>style.visibility</p:attrName>
                                        </p:attrNameLst>
                                      </p:cBhvr>
                                      <p:to>
                                        <p:strVal val="visible"/>
                                      </p:to>
                                    </p:set>
                                    <p:animEffect filter="wipe(left)" transition="in">
                                      <p:cBhvr>
                                        <p:cTn id="75" dur="1000"/>
                                        <p:tgtEl>
                                          <p:spTgt spid="317"/>
                                        </p:tgtEl>
                                      </p:cBhvr>
                                    </p:animEffec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8" presetID="22" grpId="16" fill="hold">
                                  <p:stCondLst>
                                    <p:cond delay="0"/>
                                  </p:stCondLst>
                                  <p:iterate type="el" backwards="0">
                                    <p:tmAbs val="0"/>
                                  </p:iterate>
                                  <p:childTnLst>
                                    <p:set>
                                      <p:cBhvr>
                                        <p:cTn id="79" fill="hold"/>
                                        <p:tgtEl>
                                          <p:spTgt spid="252"/>
                                        </p:tgtEl>
                                        <p:attrNameLst>
                                          <p:attrName>style.visibility</p:attrName>
                                        </p:attrNameLst>
                                      </p:cBhvr>
                                      <p:to>
                                        <p:strVal val="visible"/>
                                      </p:to>
                                    </p:set>
                                    <p:animEffect filter="wipe(left)" transition="in">
                                      <p:cBhvr>
                                        <p:cTn id="80" dur="1000"/>
                                        <p:tgtEl>
                                          <p:spTgt spid="252"/>
                                        </p:tgtEl>
                                      </p:cBhvr>
                                    </p:animEffect>
                                  </p:childTnLst>
                                </p:cTn>
                              </p:par>
                            </p:childTnLst>
                          </p:cTn>
                        </p:par>
                        <p:par>
                          <p:cTn id="81" fill="hold">
                            <p:stCondLst>
                              <p:cond delay="1000"/>
                            </p:stCondLst>
                            <p:childTnLst>
                              <p:par>
                                <p:cTn id="82" presetClass="entr" nodeType="afterEffect" presetSubtype="8" presetID="22" grpId="17" fill="hold">
                                  <p:stCondLst>
                                    <p:cond delay="0"/>
                                  </p:stCondLst>
                                  <p:iterate type="el" backwards="0">
                                    <p:tmAbs val="0"/>
                                  </p:iterate>
                                  <p:childTnLst>
                                    <p:set>
                                      <p:cBhvr>
                                        <p:cTn id="83" fill="hold"/>
                                        <p:tgtEl>
                                          <p:spTgt spid="285"/>
                                        </p:tgtEl>
                                        <p:attrNameLst>
                                          <p:attrName>style.visibility</p:attrName>
                                        </p:attrNameLst>
                                      </p:cBhvr>
                                      <p:to>
                                        <p:strVal val="visible"/>
                                      </p:to>
                                    </p:set>
                                    <p:animEffect filter="wipe(left)" transition="in">
                                      <p:cBhvr>
                                        <p:cTn id="84" dur="1000"/>
                                        <p:tgtEl>
                                          <p:spTgt spid="285"/>
                                        </p:tgtEl>
                                      </p:cBhvr>
                                    </p:animEffect>
                                  </p:childTnLst>
                                </p:cTn>
                              </p:par>
                            </p:childTnLst>
                          </p:cTn>
                        </p:par>
                        <p:par>
                          <p:cTn id="85" fill="hold">
                            <p:stCondLst>
                              <p:cond delay="2000"/>
                            </p:stCondLst>
                            <p:childTnLst>
                              <p:par>
                                <p:cTn id="86" presetClass="entr" nodeType="afterEffect" presetSubtype="8" presetID="22" grpId="18" fill="hold">
                                  <p:stCondLst>
                                    <p:cond delay="0"/>
                                  </p:stCondLst>
                                  <p:iterate type="el" backwards="0">
                                    <p:tmAbs val="0"/>
                                  </p:iterate>
                                  <p:childTnLst>
                                    <p:set>
                                      <p:cBhvr>
                                        <p:cTn id="87" fill="hold"/>
                                        <p:tgtEl>
                                          <p:spTgt spid="253"/>
                                        </p:tgtEl>
                                        <p:attrNameLst>
                                          <p:attrName>style.visibility</p:attrName>
                                        </p:attrNameLst>
                                      </p:cBhvr>
                                      <p:to>
                                        <p:strVal val="visible"/>
                                      </p:to>
                                    </p:set>
                                    <p:animEffect filter="wipe(left)" transition="in">
                                      <p:cBhvr>
                                        <p:cTn id="88" dur="1000"/>
                                        <p:tgtEl>
                                          <p:spTgt spid="253"/>
                                        </p:tgtEl>
                                      </p:cBhvr>
                                    </p:animEffect>
                                  </p:childTnLst>
                                </p:cTn>
                              </p:par>
                            </p:childTnLst>
                          </p:cTn>
                        </p:par>
                        <p:par>
                          <p:cTn id="89" fill="hold">
                            <p:stCondLst>
                              <p:cond delay="3000"/>
                            </p:stCondLst>
                            <p:childTnLst>
                              <p:par>
                                <p:cTn id="90" presetClass="entr" nodeType="afterEffect" presetSubtype="8" presetID="22" grpId="19" fill="hold">
                                  <p:stCondLst>
                                    <p:cond delay="0"/>
                                  </p:stCondLst>
                                  <p:iterate type="el" backwards="0">
                                    <p:tmAbs val="0"/>
                                  </p:iterate>
                                  <p:childTnLst>
                                    <p:set>
                                      <p:cBhvr>
                                        <p:cTn id="91" fill="hold"/>
                                        <p:tgtEl>
                                          <p:spTgt spid="287"/>
                                        </p:tgtEl>
                                        <p:attrNameLst>
                                          <p:attrName>style.visibility</p:attrName>
                                        </p:attrNameLst>
                                      </p:cBhvr>
                                      <p:to>
                                        <p:strVal val="visible"/>
                                      </p:to>
                                    </p:set>
                                    <p:animEffect filter="wipe(left)" transition="in">
                                      <p:cBhvr>
                                        <p:cTn id="92" dur="1000"/>
                                        <p:tgtEl>
                                          <p:spTgt spid="287"/>
                                        </p:tgtEl>
                                      </p:cBhvr>
                                    </p:animEffect>
                                  </p:childTnLst>
                                </p:cTn>
                              </p:par>
                            </p:childTnLst>
                          </p:cTn>
                        </p:par>
                        <p:par>
                          <p:cTn id="93" fill="hold">
                            <p:stCondLst>
                              <p:cond delay="4000"/>
                            </p:stCondLst>
                            <p:childTnLst>
                              <p:par>
                                <p:cTn id="94" presetClass="entr" nodeType="afterEffect" presetSubtype="8" presetID="22" grpId="20" fill="hold">
                                  <p:stCondLst>
                                    <p:cond delay="0"/>
                                  </p:stCondLst>
                                  <p:iterate type="el" backwards="0">
                                    <p:tmAbs val="0"/>
                                  </p:iterate>
                                  <p:childTnLst>
                                    <p:set>
                                      <p:cBhvr>
                                        <p:cTn id="95" fill="hold"/>
                                        <p:tgtEl>
                                          <p:spTgt spid="288"/>
                                        </p:tgtEl>
                                        <p:attrNameLst>
                                          <p:attrName>style.visibility</p:attrName>
                                        </p:attrNameLst>
                                      </p:cBhvr>
                                      <p:to>
                                        <p:strVal val="visible"/>
                                      </p:to>
                                    </p:set>
                                    <p:animEffect filter="wipe(left)" transition="in">
                                      <p:cBhvr>
                                        <p:cTn id="96" dur="1000"/>
                                        <p:tgtEl>
                                          <p:spTgt spid="288"/>
                                        </p:tgtEl>
                                      </p:cBhvr>
                                    </p:animEffect>
                                  </p:childTnLst>
                                </p:cTn>
                              </p:par>
                            </p:childTnLst>
                          </p:cTn>
                        </p:par>
                        <p:par>
                          <p:cTn id="97" fill="hold">
                            <p:stCondLst>
                              <p:cond delay="5000"/>
                            </p:stCondLst>
                            <p:childTnLst>
                              <p:par>
                                <p:cTn id="98" presetClass="entr" nodeType="afterEffect" presetSubtype="8" presetID="22" grpId="21" fill="hold">
                                  <p:stCondLst>
                                    <p:cond delay="0"/>
                                  </p:stCondLst>
                                  <p:iterate type="el" backwards="0">
                                    <p:tmAbs val="0"/>
                                  </p:iterate>
                                  <p:childTnLst>
                                    <p:set>
                                      <p:cBhvr>
                                        <p:cTn id="99" fill="hold"/>
                                        <p:tgtEl>
                                          <p:spTgt spid="289"/>
                                        </p:tgtEl>
                                        <p:attrNameLst>
                                          <p:attrName>style.visibility</p:attrName>
                                        </p:attrNameLst>
                                      </p:cBhvr>
                                      <p:to>
                                        <p:strVal val="visible"/>
                                      </p:to>
                                    </p:set>
                                    <p:animEffect filter="wipe(left)" transition="in">
                                      <p:cBhvr>
                                        <p:cTn id="100" dur="1000"/>
                                        <p:tgtEl>
                                          <p:spTgt spid="289"/>
                                        </p:tgtEl>
                                      </p:cBhvr>
                                    </p:animEffect>
                                  </p:childTnLst>
                                </p:cTn>
                              </p:par>
                            </p:childTnLst>
                          </p:cTn>
                        </p:par>
                        <p:par>
                          <p:cTn id="101" fill="hold">
                            <p:stCondLst>
                              <p:cond delay="6000"/>
                            </p:stCondLst>
                            <p:childTnLst>
                              <p:par>
                                <p:cTn id="102" presetClass="entr" nodeType="afterEffect" presetSubtype="8" presetID="22" grpId="22" fill="hold">
                                  <p:stCondLst>
                                    <p:cond delay="0"/>
                                  </p:stCondLst>
                                  <p:iterate type="el" backwards="0">
                                    <p:tmAbs val="0"/>
                                  </p:iterate>
                                  <p:childTnLst>
                                    <p:set>
                                      <p:cBhvr>
                                        <p:cTn id="103" fill="hold"/>
                                        <p:tgtEl>
                                          <p:spTgt spid="255"/>
                                        </p:tgtEl>
                                        <p:attrNameLst>
                                          <p:attrName>style.visibility</p:attrName>
                                        </p:attrNameLst>
                                      </p:cBhvr>
                                      <p:to>
                                        <p:strVal val="visible"/>
                                      </p:to>
                                    </p:set>
                                    <p:animEffect filter="wipe(left)" transition="in">
                                      <p:cBhvr>
                                        <p:cTn id="104" dur="1000"/>
                                        <p:tgtEl>
                                          <p:spTgt spid="255"/>
                                        </p:tgtEl>
                                      </p:cBhvr>
                                    </p:animEffect>
                                  </p:childTnLst>
                                </p:cTn>
                              </p:par>
                            </p:childTnLst>
                          </p:cTn>
                        </p:par>
                        <p:par>
                          <p:cTn id="105" fill="hold">
                            <p:stCondLst>
                              <p:cond delay="7000"/>
                            </p:stCondLst>
                            <p:childTnLst>
                              <p:par>
                                <p:cTn id="106" presetClass="entr" nodeType="afterEffect" presetSubtype="8" presetID="22" grpId="23" fill="hold">
                                  <p:stCondLst>
                                    <p:cond delay="0"/>
                                  </p:stCondLst>
                                  <p:iterate type="el" backwards="0">
                                    <p:tmAbs val="0"/>
                                  </p:iterate>
                                  <p:childTnLst>
                                    <p:set>
                                      <p:cBhvr>
                                        <p:cTn id="107" fill="hold"/>
                                        <p:tgtEl>
                                          <p:spTgt spid="254"/>
                                        </p:tgtEl>
                                        <p:attrNameLst>
                                          <p:attrName>style.visibility</p:attrName>
                                        </p:attrNameLst>
                                      </p:cBhvr>
                                      <p:to>
                                        <p:strVal val="visible"/>
                                      </p:to>
                                    </p:set>
                                    <p:animEffect filter="wipe(left)" transition="in">
                                      <p:cBhvr>
                                        <p:cTn id="108" dur="1000"/>
                                        <p:tgtEl>
                                          <p:spTgt spid="254"/>
                                        </p:tgtEl>
                                      </p:cBhvr>
                                    </p:animEffect>
                                  </p:childTnLst>
                                </p:cTn>
                              </p:par>
                            </p:childTnLst>
                          </p:cTn>
                        </p:par>
                        <p:par>
                          <p:cTn id="109" fill="hold">
                            <p:stCondLst>
                              <p:cond delay="8000"/>
                            </p:stCondLst>
                            <p:childTnLst>
                              <p:par>
                                <p:cTn id="110" presetClass="entr" nodeType="afterEffect" presetSubtype="8" presetID="22" grpId="24" fill="hold">
                                  <p:stCondLst>
                                    <p:cond delay="0"/>
                                  </p:stCondLst>
                                  <p:iterate type="el" backwards="0">
                                    <p:tmAbs val="0"/>
                                  </p:iterate>
                                  <p:childTnLst>
                                    <p:set>
                                      <p:cBhvr>
                                        <p:cTn id="111" fill="hold"/>
                                        <p:tgtEl>
                                          <p:spTgt spid="284"/>
                                        </p:tgtEl>
                                        <p:attrNameLst>
                                          <p:attrName>style.visibility</p:attrName>
                                        </p:attrNameLst>
                                      </p:cBhvr>
                                      <p:to>
                                        <p:strVal val="visible"/>
                                      </p:to>
                                    </p:set>
                                    <p:animEffect filter="wipe(left)" transition="in">
                                      <p:cBhvr>
                                        <p:cTn id="112" dur="1000"/>
                                        <p:tgtEl>
                                          <p:spTgt spid="284"/>
                                        </p:tgtEl>
                                      </p:cBhvr>
                                    </p:animEffect>
                                  </p:childTnLst>
                                </p:cTn>
                              </p:par>
                            </p:childTnLst>
                          </p:cTn>
                        </p:par>
                        <p:par>
                          <p:cTn id="113" fill="hold">
                            <p:stCondLst>
                              <p:cond delay="9000"/>
                            </p:stCondLst>
                            <p:childTnLst>
                              <p:par>
                                <p:cTn id="114" presetClass="entr" nodeType="afterEffect" presetSubtype="8" presetID="22" grpId="25" fill="hold">
                                  <p:stCondLst>
                                    <p:cond delay="0"/>
                                  </p:stCondLst>
                                  <p:iterate type="el" backwards="0">
                                    <p:tmAbs val="0"/>
                                  </p:iterate>
                                  <p:childTnLst>
                                    <p:set>
                                      <p:cBhvr>
                                        <p:cTn id="115" fill="hold"/>
                                        <p:tgtEl>
                                          <p:spTgt spid="283"/>
                                        </p:tgtEl>
                                        <p:attrNameLst>
                                          <p:attrName>style.visibility</p:attrName>
                                        </p:attrNameLst>
                                      </p:cBhvr>
                                      <p:to>
                                        <p:strVal val="visible"/>
                                      </p:to>
                                    </p:set>
                                    <p:animEffect filter="wipe(left)" transition="in">
                                      <p:cBhvr>
                                        <p:cTn id="116" dur="1000"/>
                                        <p:tgtEl>
                                          <p:spTgt spid="283"/>
                                        </p:tgtEl>
                                      </p:cBhvr>
                                    </p:animEffect>
                                  </p:childTnLst>
                                </p:cTn>
                              </p:par>
                            </p:childTnLst>
                          </p:cTn>
                        </p:par>
                        <p:par>
                          <p:cTn id="117" fill="hold">
                            <p:stCondLst>
                              <p:cond delay="10000"/>
                            </p:stCondLst>
                            <p:childTnLst>
                              <p:par>
                                <p:cTn id="118" presetClass="entr" nodeType="afterEffect" presetSubtype="8" presetID="22" grpId="26" fill="hold">
                                  <p:stCondLst>
                                    <p:cond delay="0"/>
                                  </p:stCondLst>
                                  <p:iterate type="el" backwards="0">
                                    <p:tmAbs val="0"/>
                                  </p:iterate>
                                  <p:childTnLst>
                                    <p:set>
                                      <p:cBhvr>
                                        <p:cTn id="119" fill="hold"/>
                                        <p:tgtEl>
                                          <p:spTgt spid="286"/>
                                        </p:tgtEl>
                                        <p:attrNameLst>
                                          <p:attrName>style.visibility</p:attrName>
                                        </p:attrNameLst>
                                      </p:cBhvr>
                                      <p:to>
                                        <p:strVal val="visible"/>
                                      </p:to>
                                    </p:set>
                                    <p:animEffect filter="wipe(left)" transition="in">
                                      <p:cBhvr>
                                        <p:cTn id="120" dur="1000"/>
                                        <p:tgtEl>
                                          <p:spTgt spid="286"/>
                                        </p:tgtEl>
                                      </p:cBhvr>
                                    </p:animEffect>
                                  </p:childTnLst>
                                </p:cTn>
                              </p:par>
                            </p:childTnLst>
                          </p:cTn>
                        </p:par>
                        <p:par>
                          <p:cTn id="121" fill="hold">
                            <p:stCondLst>
                              <p:cond delay="11000"/>
                            </p:stCondLst>
                            <p:childTnLst>
                              <p:par>
                                <p:cTn id="122" presetClass="entr" nodeType="afterEffect" presetSubtype="8" presetID="22" grpId="27" fill="hold">
                                  <p:stCondLst>
                                    <p:cond delay="0"/>
                                  </p:stCondLst>
                                  <p:iterate type="el" backwards="0">
                                    <p:tmAbs val="0"/>
                                  </p:iterate>
                                  <p:childTnLst>
                                    <p:set>
                                      <p:cBhvr>
                                        <p:cTn id="123" fill="hold"/>
                                        <p:tgtEl>
                                          <p:spTgt spid="259"/>
                                        </p:tgtEl>
                                        <p:attrNameLst>
                                          <p:attrName>style.visibility</p:attrName>
                                        </p:attrNameLst>
                                      </p:cBhvr>
                                      <p:to>
                                        <p:strVal val="visible"/>
                                      </p:to>
                                    </p:set>
                                    <p:animEffect filter="wipe(left)" transition="in">
                                      <p:cBhvr>
                                        <p:cTn id="124" dur="1000"/>
                                        <p:tgtEl>
                                          <p:spTgt spid="259"/>
                                        </p:tgtEl>
                                      </p:cBhvr>
                                    </p:animEffect>
                                  </p:childTnLst>
                                </p:cTn>
                              </p:par>
                            </p:childTnLst>
                          </p:cTn>
                        </p:par>
                        <p:par>
                          <p:cTn id="125" fill="hold">
                            <p:stCondLst>
                              <p:cond delay="12000"/>
                            </p:stCondLst>
                            <p:childTnLst>
                              <p:par>
                                <p:cTn id="126" presetClass="entr" nodeType="afterEffect" presetSubtype="8" presetID="22" grpId="28" fill="hold">
                                  <p:stCondLst>
                                    <p:cond delay="0"/>
                                  </p:stCondLst>
                                  <p:iterate type="el" backwards="0">
                                    <p:tmAbs val="0"/>
                                  </p:iterate>
                                  <p:childTnLst>
                                    <p:set>
                                      <p:cBhvr>
                                        <p:cTn id="127" fill="hold"/>
                                        <p:tgtEl>
                                          <p:spTgt spid="258"/>
                                        </p:tgtEl>
                                        <p:attrNameLst>
                                          <p:attrName>style.visibility</p:attrName>
                                        </p:attrNameLst>
                                      </p:cBhvr>
                                      <p:to>
                                        <p:strVal val="visible"/>
                                      </p:to>
                                    </p:set>
                                    <p:animEffect filter="wipe(left)" transition="in">
                                      <p:cBhvr>
                                        <p:cTn id="128" dur="1000"/>
                                        <p:tgtEl>
                                          <p:spTgt spid="258"/>
                                        </p:tgtEl>
                                      </p:cBhvr>
                                    </p:animEffect>
                                  </p:childTnLst>
                                </p:cTn>
                              </p:par>
                            </p:childTnLst>
                          </p:cTn>
                        </p:par>
                        <p:par>
                          <p:cTn id="129" fill="hold">
                            <p:stCondLst>
                              <p:cond delay="13000"/>
                            </p:stCondLst>
                            <p:childTnLst>
                              <p:par>
                                <p:cTn id="130" presetClass="entr" nodeType="afterEffect" presetSubtype="8" presetID="22" grpId="29" fill="hold">
                                  <p:stCondLst>
                                    <p:cond delay="0"/>
                                  </p:stCondLst>
                                  <p:iterate type="el" backwards="0">
                                    <p:tmAbs val="0"/>
                                  </p:iterate>
                                  <p:childTnLst>
                                    <p:set>
                                      <p:cBhvr>
                                        <p:cTn id="131" fill="hold"/>
                                        <p:tgtEl>
                                          <p:spTgt spid="271"/>
                                        </p:tgtEl>
                                        <p:attrNameLst>
                                          <p:attrName>style.visibility</p:attrName>
                                        </p:attrNameLst>
                                      </p:cBhvr>
                                      <p:to>
                                        <p:strVal val="visible"/>
                                      </p:to>
                                    </p:set>
                                    <p:animEffect filter="wipe(left)" transition="in">
                                      <p:cBhvr>
                                        <p:cTn id="132" dur="1000"/>
                                        <p:tgtEl>
                                          <p:spTgt spid="271"/>
                                        </p:tgtEl>
                                      </p:cBhvr>
                                    </p:animEffect>
                                  </p:childTnLst>
                                </p:cTn>
                              </p:par>
                            </p:childTnLst>
                          </p:cTn>
                        </p:par>
                        <p:par>
                          <p:cTn id="133" fill="hold">
                            <p:stCondLst>
                              <p:cond delay="14000"/>
                            </p:stCondLst>
                            <p:childTnLst>
                              <p:par>
                                <p:cTn id="134" presetClass="entr" nodeType="afterEffect" presetSubtype="8" presetID="22" grpId="30" fill="hold">
                                  <p:stCondLst>
                                    <p:cond delay="0"/>
                                  </p:stCondLst>
                                  <p:iterate type="el" backwards="0">
                                    <p:tmAbs val="0"/>
                                  </p:iterate>
                                  <p:childTnLst>
                                    <p:set>
                                      <p:cBhvr>
                                        <p:cTn id="135" fill="hold"/>
                                        <p:tgtEl>
                                          <p:spTgt spid="276"/>
                                        </p:tgtEl>
                                        <p:attrNameLst>
                                          <p:attrName>style.visibility</p:attrName>
                                        </p:attrNameLst>
                                      </p:cBhvr>
                                      <p:to>
                                        <p:strVal val="visible"/>
                                      </p:to>
                                    </p:set>
                                    <p:animEffect filter="wipe(left)" transition="in">
                                      <p:cBhvr>
                                        <p:cTn id="136" dur="1000"/>
                                        <p:tgtEl>
                                          <p:spTgt spid="276"/>
                                        </p:tgtEl>
                                      </p:cBhvr>
                                    </p:animEffect>
                                  </p:childTnLst>
                                </p:cTn>
                              </p:par>
                            </p:childTnLst>
                          </p:cTn>
                        </p:par>
                        <p:par>
                          <p:cTn id="137" fill="hold">
                            <p:stCondLst>
                              <p:cond delay="15000"/>
                            </p:stCondLst>
                            <p:childTnLst>
                              <p:par>
                                <p:cTn id="138" presetClass="entr" nodeType="afterEffect" presetSubtype="8" presetID="22" grpId="31" fill="hold">
                                  <p:stCondLst>
                                    <p:cond delay="0"/>
                                  </p:stCondLst>
                                  <p:iterate type="el" backwards="0">
                                    <p:tmAbs val="0"/>
                                  </p:iterate>
                                  <p:childTnLst>
                                    <p:set>
                                      <p:cBhvr>
                                        <p:cTn id="139" fill="hold"/>
                                        <p:tgtEl>
                                          <p:spTgt spid="275"/>
                                        </p:tgtEl>
                                        <p:attrNameLst>
                                          <p:attrName>style.visibility</p:attrName>
                                        </p:attrNameLst>
                                      </p:cBhvr>
                                      <p:to>
                                        <p:strVal val="visible"/>
                                      </p:to>
                                    </p:set>
                                    <p:animEffect filter="wipe(left)" transition="in">
                                      <p:cBhvr>
                                        <p:cTn id="140" dur="1000"/>
                                        <p:tgtEl>
                                          <p:spTgt spid="275"/>
                                        </p:tgtEl>
                                      </p:cBhvr>
                                    </p:animEffect>
                                  </p:childTnLst>
                                </p:cTn>
                              </p:par>
                            </p:childTnLst>
                          </p:cTn>
                        </p:par>
                        <p:par>
                          <p:cTn id="141" fill="hold">
                            <p:stCondLst>
                              <p:cond delay="16000"/>
                            </p:stCondLst>
                            <p:childTnLst>
                              <p:par>
                                <p:cTn id="142" presetClass="entr" nodeType="afterEffect" presetSubtype="8" presetID="22" grpId="32" fill="hold">
                                  <p:stCondLst>
                                    <p:cond delay="0"/>
                                  </p:stCondLst>
                                  <p:iterate type="el" backwards="0">
                                    <p:tmAbs val="0"/>
                                  </p:iterate>
                                  <p:childTnLst>
                                    <p:set>
                                      <p:cBhvr>
                                        <p:cTn id="143" fill="hold"/>
                                        <p:tgtEl>
                                          <p:spTgt spid="256"/>
                                        </p:tgtEl>
                                        <p:attrNameLst>
                                          <p:attrName>style.visibility</p:attrName>
                                        </p:attrNameLst>
                                      </p:cBhvr>
                                      <p:to>
                                        <p:strVal val="visible"/>
                                      </p:to>
                                    </p:set>
                                    <p:animEffect filter="wipe(left)" transition="in">
                                      <p:cBhvr>
                                        <p:cTn id="144" dur="1000"/>
                                        <p:tgtEl>
                                          <p:spTgt spid="256"/>
                                        </p:tgtEl>
                                      </p:cBhvr>
                                    </p:animEffect>
                                  </p:childTnLst>
                                </p:cTn>
                              </p:par>
                            </p:childTnLst>
                          </p:cTn>
                        </p:par>
                        <p:par>
                          <p:cTn id="145" fill="hold">
                            <p:stCondLst>
                              <p:cond delay="17000"/>
                            </p:stCondLst>
                            <p:childTnLst>
                              <p:par>
                                <p:cTn id="146" presetClass="entr" nodeType="afterEffect" presetSubtype="8" presetID="22" grpId="33" fill="hold">
                                  <p:stCondLst>
                                    <p:cond delay="0"/>
                                  </p:stCondLst>
                                  <p:iterate type="el" backwards="0">
                                    <p:tmAbs val="0"/>
                                  </p:iterate>
                                  <p:childTnLst>
                                    <p:set>
                                      <p:cBhvr>
                                        <p:cTn id="147" fill="hold"/>
                                        <p:tgtEl>
                                          <p:spTgt spid="257"/>
                                        </p:tgtEl>
                                        <p:attrNameLst>
                                          <p:attrName>style.visibility</p:attrName>
                                        </p:attrNameLst>
                                      </p:cBhvr>
                                      <p:to>
                                        <p:strVal val="visible"/>
                                      </p:to>
                                    </p:set>
                                    <p:animEffect filter="wipe(left)" transition="in">
                                      <p:cBhvr>
                                        <p:cTn id="148" dur="1000"/>
                                        <p:tgtEl>
                                          <p:spTgt spid="257"/>
                                        </p:tgtEl>
                                      </p:cBhvr>
                                    </p:animEffect>
                                  </p:childTnLst>
                                </p:cTn>
                              </p:par>
                            </p:childTnLst>
                          </p:cTn>
                        </p:par>
                        <p:par>
                          <p:cTn id="149" fill="hold">
                            <p:stCondLst>
                              <p:cond delay="18000"/>
                            </p:stCondLst>
                            <p:childTnLst>
                              <p:par>
                                <p:cTn id="150" presetClass="entr" nodeType="afterEffect" presetSubtype="8" presetID="22" grpId="34" fill="hold">
                                  <p:stCondLst>
                                    <p:cond delay="0"/>
                                  </p:stCondLst>
                                  <p:iterate type="el" backwards="0">
                                    <p:tmAbs val="0"/>
                                  </p:iterate>
                                  <p:childTnLst>
                                    <p:set>
                                      <p:cBhvr>
                                        <p:cTn id="151" fill="hold"/>
                                        <p:tgtEl>
                                          <p:spTgt spid="281"/>
                                        </p:tgtEl>
                                        <p:attrNameLst>
                                          <p:attrName>style.visibility</p:attrName>
                                        </p:attrNameLst>
                                      </p:cBhvr>
                                      <p:to>
                                        <p:strVal val="visible"/>
                                      </p:to>
                                    </p:set>
                                    <p:animEffect filter="wipe(left)" transition="in">
                                      <p:cBhvr>
                                        <p:cTn id="152" dur="1000"/>
                                        <p:tgtEl>
                                          <p:spTgt spid="281"/>
                                        </p:tgtEl>
                                      </p:cBhvr>
                                    </p:animEffect>
                                  </p:childTnLst>
                                </p:cTn>
                              </p:par>
                            </p:childTnLst>
                          </p:cTn>
                        </p:par>
                        <p:par>
                          <p:cTn id="153" fill="hold">
                            <p:stCondLst>
                              <p:cond delay="19000"/>
                            </p:stCondLst>
                            <p:childTnLst>
                              <p:par>
                                <p:cTn id="154" presetClass="entr" nodeType="afterEffect" presetSubtype="8" presetID="22" grpId="35" fill="hold">
                                  <p:stCondLst>
                                    <p:cond delay="0"/>
                                  </p:stCondLst>
                                  <p:iterate type="el" backwards="0">
                                    <p:tmAbs val="0"/>
                                  </p:iterate>
                                  <p:childTnLst>
                                    <p:set>
                                      <p:cBhvr>
                                        <p:cTn id="155" fill="hold"/>
                                        <p:tgtEl>
                                          <p:spTgt spid="282"/>
                                        </p:tgtEl>
                                        <p:attrNameLst>
                                          <p:attrName>style.visibility</p:attrName>
                                        </p:attrNameLst>
                                      </p:cBhvr>
                                      <p:to>
                                        <p:strVal val="visible"/>
                                      </p:to>
                                    </p:set>
                                    <p:animEffect filter="wipe(left)" transition="in">
                                      <p:cBhvr>
                                        <p:cTn id="156" dur="1000"/>
                                        <p:tgtEl>
                                          <p:spTgt spid="282"/>
                                        </p:tgtEl>
                                      </p:cBhvr>
                                    </p:animEffect>
                                  </p:childTnLst>
                                </p:cTn>
                              </p:par>
                            </p:childTnLst>
                          </p:cTn>
                        </p:par>
                        <p:par>
                          <p:cTn id="157" fill="hold">
                            <p:stCondLst>
                              <p:cond delay="20000"/>
                            </p:stCondLst>
                            <p:childTnLst>
                              <p:par>
                                <p:cTn id="158" presetClass="entr" nodeType="afterEffect" presetSubtype="8" presetID="22" grpId="36" fill="hold">
                                  <p:stCondLst>
                                    <p:cond delay="0"/>
                                  </p:stCondLst>
                                  <p:iterate type="el" backwards="0">
                                    <p:tmAbs val="0"/>
                                  </p:iterate>
                                  <p:childTnLst>
                                    <p:set>
                                      <p:cBhvr>
                                        <p:cTn id="159" fill="hold"/>
                                        <p:tgtEl>
                                          <p:spTgt spid="280"/>
                                        </p:tgtEl>
                                        <p:attrNameLst>
                                          <p:attrName>style.visibility</p:attrName>
                                        </p:attrNameLst>
                                      </p:cBhvr>
                                      <p:to>
                                        <p:strVal val="visible"/>
                                      </p:to>
                                    </p:set>
                                    <p:animEffect filter="wipe(left)" transition="in">
                                      <p:cBhvr>
                                        <p:cTn id="160" dur="1000"/>
                                        <p:tgtEl>
                                          <p:spTgt spid="280"/>
                                        </p:tgtEl>
                                      </p:cBhvr>
                                    </p:animEffect>
                                  </p:childTnLst>
                                </p:cTn>
                              </p:par>
                            </p:childTnLst>
                          </p:cTn>
                        </p:par>
                        <p:par>
                          <p:cTn id="161" fill="hold">
                            <p:stCondLst>
                              <p:cond delay="21000"/>
                            </p:stCondLst>
                            <p:childTnLst>
                              <p:par>
                                <p:cTn id="162" presetClass="entr" nodeType="afterEffect" presetSubtype="8" presetID="22" grpId="37" fill="hold">
                                  <p:stCondLst>
                                    <p:cond delay="0"/>
                                  </p:stCondLst>
                                  <p:iterate type="el" backwards="0">
                                    <p:tmAbs val="0"/>
                                  </p:iterate>
                                  <p:childTnLst>
                                    <p:set>
                                      <p:cBhvr>
                                        <p:cTn id="163" fill="hold"/>
                                        <p:tgtEl>
                                          <p:spTgt spid="278"/>
                                        </p:tgtEl>
                                        <p:attrNameLst>
                                          <p:attrName>style.visibility</p:attrName>
                                        </p:attrNameLst>
                                      </p:cBhvr>
                                      <p:to>
                                        <p:strVal val="visible"/>
                                      </p:to>
                                    </p:set>
                                    <p:animEffect filter="wipe(left)" transition="in">
                                      <p:cBhvr>
                                        <p:cTn id="164" dur="1000"/>
                                        <p:tgtEl>
                                          <p:spTgt spid="278"/>
                                        </p:tgtEl>
                                      </p:cBhvr>
                                    </p:animEffect>
                                  </p:childTnLst>
                                </p:cTn>
                              </p:par>
                            </p:childTnLst>
                          </p:cTn>
                        </p:par>
                        <p:par>
                          <p:cTn id="165" fill="hold">
                            <p:stCondLst>
                              <p:cond delay="22000"/>
                            </p:stCondLst>
                            <p:childTnLst>
                              <p:par>
                                <p:cTn id="166" presetClass="entr" nodeType="afterEffect" presetSubtype="8" presetID="22" grpId="38" fill="hold">
                                  <p:stCondLst>
                                    <p:cond delay="0"/>
                                  </p:stCondLst>
                                  <p:iterate type="el" backwards="0">
                                    <p:tmAbs val="0"/>
                                  </p:iterate>
                                  <p:childTnLst>
                                    <p:set>
                                      <p:cBhvr>
                                        <p:cTn id="167" fill="hold"/>
                                        <p:tgtEl>
                                          <p:spTgt spid="279"/>
                                        </p:tgtEl>
                                        <p:attrNameLst>
                                          <p:attrName>style.visibility</p:attrName>
                                        </p:attrNameLst>
                                      </p:cBhvr>
                                      <p:to>
                                        <p:strVal val="visible"/>
                                      </p:to>
                                    </p:set>
                                    <p:animEffect filter="wipe(left)" transition="in">
                                      <p:cBhvr>
                                        <p:cTn id="168" dur="1000"/>
                                        <p:tgtEl>
                                          <p:spTgt spid="279"/>
                                        </p:tgtEl>
                                      </p:cBhvr>
                                    </p:animEffect>
                                  </p:childTnLst>
                                </p:cTn>
                              </p:par>
                            </p:childTnLst>
                          </p:cTn>
                        </p:par>
                        <p:par>
                          <p:cTn id="169" fill="hold">
                            <p:stCondLst>
                              <p:cond delay="23000"/>
                            </p:stCondLst>
                            <p:childTnLst>
                              <p:par>
                                <p:cTn id="170" presetClass="entr" nodeType="afterEffect" presetSubtype="8" presetID="22" grpId="39" fill="hold">
                                  <p:stCondLst>
                                    <p:cond delay="0"/>
                                  </p:stCondLst>
                                  <p:iterate type="el" backwards="0">
                                    <p:tmAbs val="0"/>
                                  </p:iterate>
                                  <p:childTnLst>
                                    <p:set>
                                      <p:cBhvr>
                                        <p:cTn id="171" fill="hold"/>
                                        <p:tgtEl>
                                          <p:spTgt spid="262"/>
                                        </p:tgtEl>
                                        <p:attrNameLst>
                                          <p:attrName>style.visibility</p:attrName>
                                        </p:attrNameLst>
                                      </p:cBhvr>
                                      <p:to>
                                        <p:strVal val="visible"/>
                                      </p:to>
                                    </p:set>
                                    <p:animEffect filter="wipe(left)" transition="in">
                                      <p:cBhvr>
                                        <p:cTn id="172" dur="1000"/>
                                        <p:tgtEl>
                                          <p:spTgt spid="262"/>
                                        </p:tgtEl>
                                      </p:cBhvr>
                                    </p:animEffect>
                                  </p:childTnLst>
                                </p:cTn>
                              </p:par>
                            </p:childTnLst>
                          </p:cTn>
                        </p:par>
                        <p:par>
                          <p:cTn id="173" fill="hold">
                            <p:stCondLst>
                              <p:cond delay="24000"/>
                            </p:stCondLst>
                            <p:childTnLst>
                              <p:par>
                                <p:cTn id="174" presetClass="entr" nodeType="afterEffect" presetSubtype="8" presetID="22" grpId="40" fill="hold">
                                  <p:stCondLst>
                                    <p:cond delay="0"/>
                                  </p:stCondLst>
                                  <p:iterate type="el" backwards="0">
                                    <p:tmAbs val="0"/>
                                  </p:iterate>
                                  <p:childTnLst>
                                    <p:set>
                                      <p:cBhvr>
                                        <p:cTn id="175" fill="hold"/>
                                        <p:tgtEl>
                                          <p:spTgt spid="261"/>
                                        </p:tgtEl>
                                        <p:attrNameLst>
                                          <p:attrName>style.visibility</p:attrName>
                                        </p:attrNameLst>
                                      </p:cBhvr>
                                      <p:to>
                                        <p:strVal val="visible"/>
                                      </p:to>
                                    </p:set>
                                    <p:animEffect filter="wipe(left)" transition="in">
                                      <p:cBhvr>
                                        <p:cTn id="176" dur="1000"/>
                                        <p:tgtEl>
                                          <p:spTgt spid="261"/>
                                        </p:tgtEl>
                                      </p:cBhvr>
                                    </p:animEffect>
                                  </p:childTnLst>
                                </p:cTn>
                              </p:par>
                            </p:childTnLst>
                          </p:cTn>
                        </p:par>
                        <p:par>
                          <p:cTn id="177" fill="hold">
                            <p:stCondLst>
                              <p:cond delay="25000"/>
                            </p:stCondLst>
                            <p:childTnLst>
                              <p:par>
                                <p:cTn id="178" presetClass="entr" nodeType="afterEffect" presetSubtype="8" presetID="22" grpId="41" fill="hold">
                                  <p:stCondLst>
                                    <p:cond delay="0"/>
                                  </p:stCondLst>
                                  <p:iterate type="el" backwards="0">
                                    <p:tmAbs val="0"/>
                                  </p:iterate>
                                  <p:childTnLst>
                                    <p:set>
                                      <p:cBhvr>
                                        <p:cTn id="179" fill="hold"/>
                                        <p:tgtEl>
                                          <p:spTgt spid="260"/>
                                        </p:tgtEl>
                                        <p:attrNameLst>
                                          <p:attrName>style.visibility</p:attrName>
                                        </p:attrNameLst>
                                      </p:cBhvr>
                                      <p:to>
                                        <p:strVal val="visible"/>
                                      </p:to>
                                    </p:set>
                                    <p:animEffect filter="wipe(left)" transition="in">
                                      <p:cBhvr>
                                        <p:cTn id="180" dur="1000"/>
                                        <p:tgtEl>
                                          <p:spTgt spid="260"/>
                                        </p:tgtEl>
                                      </p:cBhvr>
                                    </p:animEffect>
                                  </p:childTnLst>
                                </p:cTn>
                              </p:par>
                            </p:childTnLst>
                          </p:cTn>
                        </p:par>
                        <p:par>
                          <p:cTn id="181" fill="hold">
                            <p:stCondLst>
                              <p:cond delay="26000"/>
                            </p:stCondLst>
                            <p:childTnLst>
                              <p:par>
                                <p:cTn id="182" presetClass="entr" nodeType="afterEffect" presetSubtype="8" presetID="22" grpId="42" fill="hold">
                                  <p:stCondLst>
                                    <p:cond delay="0"/>
                                  </p:stCondLst>
                                  <p:iterate type="el" backwards="0">
                                    <p:tmAbs val="0"/>
                                  </p:iterate>
                                  <p:childTnLst>
                                    <p:set>
                                      <p:cBhvr>
                                        <p:cTn id="183" fill="hold"/>
                                        <p:tgtEl>
                                          <p:spTgt spid="293"/>
                                        </p:tgtEl>
                                        <p:attrNameLst>
                                          <p:attrName>style.visibility</p:attrName>
                                        </p:attrNameLst>
                                      </p:cBhvr>
                                      <p:to>
                                        <p:strVal val="visible"/>
                                      </p:to>
                                    </p:set>
                                    <p:animEffect filter="wipe(left)" transition="in">
                                      <p:cBhvr>
                                        <p:cTn id="184" dur="1000"/>
                                        <p:tgtEl>
                                          <p:spTgt spid="293"/>
                                        </p:tgtEl>
                                      </p:cBhvr>
                                    </p:animEffect>
                                  </p:childTnLst>
                                </p:cTn>
                              </p:par>
                            </p:childTnLst>
                          </p:cTn>
                        </p:par>
                        <p:par>
                          <p:cTn id="185" fill="hold">
                            <p:stCondLst>
                              <p:cond delay="27000"/>
                            </p:stCondLst>
                            <p:childTnLst>
                              <p:par>
                                <p:cTn id="186" presetClass="entr" nodeType="afterEffect" presetSubtype="8" presetID="22" grpId="43" fill="hold">
                                  <p:stCondLst>
                                    <p:cond delay="0"/>
                                  </p:stCondLst>
                                  <p:iterate type="el" backwards="0">
                                    <p:tmAbs val="0"/>
                                  </p:iterate>
                                  <p:childTnLst>
                                    <p:set>
                                      <p:cBhvr>
                                        <p:cTn id="187" fill="hold"/>
                                        <p:tgtEl>
                                          <p:spTgt spid="332"/>
                                        </p:tgtEl>
                                        <p:attrNameLst>
                                          <p:attrName>style.visibility</p:attrName>
                                        </p:attrNameLst>
                                      </p:cBhvr>
                                      <p:to>
                                        <p:strVal val="visible"/>
                                      </p:to>
                                    </p:set>
                                    <p:animEffect filter="wipe(left)" transition="in">
                                      <p:cBhvr>
                                        <p:cTn id="188" dur="1000"/>
                                        <p:tgtEl>
                                          <p:spTgt spid="332"/>
                                        </p:tgtEl>
                                      </p:cBhvr>
                                    </p:animEffect>
                                  </p:childTnLst>
                                </p:cTn>
                              </p:par>
                            </p:childTnLst>
                          </p:cTn>
                        </p:par>
                        <p:par>
                          <p:cTn id="189" fill="hold">
                            <p:stCondLst>
                              <p:cond delay="28000"/>
                            </p:stCondLst>
                            <p:childTnLst>
                              <p:par>
                                <p:cTn id="190" presetClass="entr" nodeType="afterEffect" presetSubtype="8" presetID="22" grpId="44" fill="hold">
                                  <p:stCondLst>
                                    <p:cond delay="0"/>
                                  </p:stCondLst>
                                  <p:iterate type="el" backwards="0">
                                    <p:tmAbs val="0"/>
                                  </p:iterate>
                                  <p:childTnLst>
                                    <p:set>
                                      <p:cBhvr>
                                        <p:cTn id="191" fill="hold"/>
                                        <p:tgtEl>
                                          <p:spTgt spid="291"/>
                                        </p:tgtEl>
                                        <p:attrNameLst>
                                          <p:attrName>style.visibility</p:attrName>
                                        </p:attrNameLst>
                                      </p:cBhvr>
                                      <p:to>
                                        <p:strVal val="visible"/>
                                      </p:to>
                                    </p:set>
                                    <p:animEffect filter="wipe(left)" transition="in">
                                      <p:cBhvr>
                                        <p:cTn id="192" dur="1000"/>
                                        <p:tgtEl>
                                          <p:spTgt spid="291"/>
                                        </p:tgtEl>
                                      </p:cBhvr>
                                    </p:animEffect>
                                  </p:childTnLst>
                                </p:cTn>
                              </p:par>
                            </p:childTnLst>
                          </p:cTn>
                        </p:par>
                        <p:par>
                          <p:cTn id="193" fill="hold">
                            <p:stCondLst>
                              <p:cond delay="29000"/>
                            </p:stCondLst>
                            <p:childTnLst>
                              <p:par>
                                <p:cTn id="194" presetClass="entr" nodeType="afterEffect" presetSubtype="8" presetID="22" grpId="45" fill="hold">
                                  <p:stCondLst>
                                    <p:cond delay="0"/>
                                  </p:stCondLst>
                                  <p:iterate type="el" backwards="0">
                                    <p:tmAbs val="0"/>
                                  </p:iterate>
                                  <p:childTnLst>
                                    <p:set>
                                      <p:cBhvr>
                                        <p:cTn id="195" fill="hold"/>
                                        <p:tgtEl>
                                          <p:spTgt spid="331"/>
                                        </p:tgtEl>
                                        <p:attrNameLst>
                                          <p:attrName>style.visibility</p:attrName>
                                        </p:attrNameLst>
                                      </p:cBhvr>
                                      <p:to>
                                        <p:strVal val="visible"/>
                                      </p:to>
                                    </p:set>
                                    <p:animEffect filter="wipe(left)" transition="in">
                                      <p:cBhvr>
                                        <p:cTn id="196" dur="1000"/>
                                        <p:tgtEl>
                                          <p:spTgt spid="331"/>
                                        </p:tgtEl>
                                      </p:cBhvr>
                                    </p:animEffect>
                                  </p:childTnLst>
                                </p:cTn>
                              </p:par>
                            </p:childTnLst>
                          </p:cTn>
                        </p:par>
                        <p:par>
                          <p:cTn id="197" fill="hold">
                            <p:stCondLst>
                              <p:cond delay="30000"/>
                            </p:stCondLst>
                            <p:childTnLst>
                              <p:par>
                                <p:cTn id="198" presetClass="entr" nodeType="afterEffect" presetSubtype="8" presetID="22" grpId="46" fill="hold">
                                  <p:stCondLst>
                                    <p:cond delay="0"/>
                                  </p:stCondLst>
                                  <p:iterate type="el" backwards="0">
                                    <p:tmAbs val="0"/>
                                  </p:iterate>
                                  <p:childTnLst>
                                    <p:set>
                                      <p:cBhvr>
                                        <p:cTn id="199" fill="hold"/>
                                        <p:tgtEl>
                                          <p:spTgt spid="292"/>
                                        </p:tgtEl>
                                        <p:attrNameLst>
                                          <p:attrName>style.visibility</p:attrName>
                                        </p:attrNameLst>
                                      </p:cBhvr>
                                      <p:to>
                                        <p:strVal val="visible"/>
                                      </p:to>
                                    </p:set>
                                    <p:animEffect filter="wipe(left)" transition="in">
                                      <p:cBhvr>
                                        <p:cTn id="200" dur="1000"/>
                                        <p:tgtEl>
                                          <p:spTgt spid="292"/>
                                        </p:tgtEl>
                                      </p:cBhvr>
                                    </p:animEffect>
                                  </p:childTnLst>
                                </p:cTn>
                              </p:par>
                            </p:childTnLst>
                          </p:cTn>
                        </p:par>
                        <p:par>
                          <p:cTn id="201" fill="hold">
                            <p:stCondLst>
                              <p:cond delay="31000"/>
                            </p:stCondLst>
                            <p:childTnLst>
                              <p:par>
                                <p:cTn id="202" presetClass="entr" nodeType="afterEffect" presetSubtype="8" presetID="22" grpId="47" fill="hold">
                                  <p:stCondLst>
                                    <p:cond delay="0"/>
                                  </p:stCondLst>
                                  <p:iterate type="el" backwards="0">
                                    <p:tmAbs val="0"/>
                                  </p:iterate>
                                  <p:childTnLst>
                                    <p:set>
                                      <p:cBhvr>
                                        <p:cTn id="203" fill="hold"/>
                                        <p:tgtEl>
                                          <p:spTgt spid="290"/>
                                        </p:tgtEl>
                                        <p:attrNameLst>
                                          <p:attrName>style.visibility</p:attrName>
                                        </p:attrNameLst>
                                      </p:cBhvr>
                                      <p:to>
                                        <p:strVal val="visible"/>
                                      </p:to>
                                    </p:set>
                                    <p:animEffect filter="wipe(left)" transition="in">
                                      <p:cBhvr>
                                        <p:cTn id="204" dur="1000"/>
                                        <p:tgtEl>
                                          <p:spTgt spid="290"/>
                                        </p:tgtEl>
                                      </p:cBhvr>
                                    </p:animEffect>
                                  </p:childTnLst>
                                </p:cTn>
                              </p:par>
                            </p:childTnLst>
                          </p:cTn>
                        </p:par>
                        <p:par>
                          <p:cTn id="205" fill="hold">
                            <p:stCondLst>
                              <p:cond delay="32000"/>
                            </p:stCondLst>
                            <p:childTnLst>
                              <p:par>
                                <p:cTn id="206" presetClass="entr" nodeType="afterEffect" presetSubtype="8" presetID="22" grpId="48" fill="hold">
                                  <p:stCondLst>
                                    <p:cond delay="0"/>
                                  </p:stCondLst>
                                  <p:iterate type="el" backwards="0">
                                    <p:tmAbs val="0"/>
                                  </p:iterate>
                                  <p:childTnLst>
                                    <p:set>
                                      <p:cBhvr>
                                        <p:cTn id="207" fill="hold"/>
                                        <p:tgtEl>
                                          <p:spTgt spid="294"/>
                                        </p:tgtEl>
                                        <p:attrNameLst>
                                          <p:attrName>style.visibility</p:attrName>
                                        </p:attrNameLst>
                                      </p:cBhvr>
                                      <p:to>
                                        <p:strVal val="visible"/>
                                      </p:to>
                                    </p:set>
                                    <p:animEffect filter="wipe(left)" transition="in">
                                      <p:cBhvr>
                                        <p:cTn id="208" dur="1000"/>
                                        <p:tgtEl>
                                          <p:spTgt spid="294"/>
                                        </p:tgtEl>
                                      </p:cBhvr>
                                    </p:animEffect>
                                  </p:childTnLst>
                                </p:cTn>
                              </p:par>
                            </p:childTnLst>
                          </p:cTn>
                        </p:par>
                        <p:par>
                          <p:cTn id="209" fill="hold">
                            <p:stCondLst>
                              <p:cond delay="33000"/>
                            </p:stCondLst>
                            <p:childTnLst>
                              <p:par>
                                <p:cTn id="210" presetClass="entr" nodeType="afterEffect" presetSubtype="8" presetID="22" grpId="49" fill="hold">
                                  <p:stCondLst>
                                    <p:cond delay="0"/>
                                  </p:stCondLst>
                                  <p:iterate type="el" backwards="0">
                                    <p:tmAbs val="0"/>
                                  </p:iterate>
                                  <p:childTnLst>
                                    <p:set>
                                      <p:cBhvr>
                                        <p:cTn id="211" fill="hold"/>
                                        <p:tgtEl>
                                          <p:spTgt spid="295"/>
                                        </p:tgtEl>
                                        <p:attrNameLst>
                                          <p:attrName>style.visibility</p:attrName>
                                        </p:attrNameLst>
                                      </p:cBhvr>
                                      <p:to>
                                        <p:strVal val="visible"/>
                                      </p:to>
                                    </p:set>
                                    <p:animEffect filter="wipe(left)" transition="in">
                                      <p:cBhvr>
                                        <p:cTn id="212" dur="1000"/>
                                        <p:tgtEl>
                                          <p:spTgt spid="295"/>
                                        </p:tgtEl>
                                      </p:cBhvr>
                                    </p:animEffect>
                                  </p:childTnLst>
                                </p:cTn>
                              </p:par>
                            </p:childTnLst>
                          </p:cTn>
                        </p:par>
                        <p:par>
                          <p:cTn id="213" fill="hold">
                            <p:stCondLst>
                              <p:cond delay="34000"/>
                            </p:stCondLst>
                            <p:childTnLst>
                              <p:par>
                                <p:cTn id="214" presetClass="entr" nodeType="afterEffect" presetSubtype="8" presetID="22" grpId="50" fill="hold">
                                  <p:stCondLst>
                                    <p:cond delay="0"/>
                                  </p:stCondLst>
                                  <p:iterate type="el" backwards="0">
                                    <p:tmAbs val="0"/>
                                  </p:iterate>
                                  <p:childTnLst>
                                    <p:set>
                                      <p:cBhvr>
                                        <p:cTn id="215" fill="hold"/>
                                        <p:tgtEl>
                                          <p:spTgt spid="296"/>
                                        </p:tgtEl>
                                        <p:attrNameLst>
                                          <p:attrName>style.visibility</p:attrName>
                                        </p:attrNameLst>
                                      </p:cBhvr>
                                      <p:to>
                                        <p:strVal val="visible"/>
                                      </p:to>
                                    </p:set>
                                    <p:animEffect filter="wipe(left)" transition="in">
                                      <p:cBhvr>
                                        <p:cTn id="216" dur="1000"/>
                                        <p:tgtEl>
                                          <p:spTgt spid="296"/>
                                        </p:tgtEl>
                                      </p:cBhvr>
                                    </p:animEffect>
                                  </p:childTnLst>
                                </p:cTn>
                              </p:par>
                            </p:childTnLst>
                          </p:cTn>
                        </p:par>
                        <p:par>
                          <p:cTn id="217" fill="hold">
                            <p:stCondLst>
                              <p:cond delay="35000"/>
                            </p:stCondLst>
                            <p:childTnLst>
                              <p:par>
                                <p:cTn id="218" presetClass="entr" nodeType="afterEffect" presetSubtype="8" presetID="22" grpId="51" fill="hold">
                                  <p:stCondLst>
                                    <p:cond delay="0"/>
                                  </p:stCondLst>
                                  <p:iterate type="el" backwards="0">
                                    <p:tmAbs val="0"/>
                                  </p:iterate>
                                  <p:childTnLst>
                                    <p:set>
                                      <p:cBhvr>
                                        <p:cTn id="219" fill="hold"/>
                                        <p:tgtEl>
                                          <p:spTgt spid="274"/>
                                        </p:tgtEl>
                                        <p:attrNameLst>
                                          <p:attrName>style.visibility</p:attrName>
                                        </p:attrNameLst>
                                      </p:cBhvr>
                                      <p:to>
                                        <p:strVal val="visible"/>
                                      </p:to>
                                    </p:set>
                                    <p:animEffect filter="wipe(left)" transition="in">
                                      <p:cBhvr>
                                        <p:cTn id="220" dur="1000"/>
                                        <p:tgtEl>
                                          <p:spTgt spid="274"/>
                                        </p:tgtEl>
                                      </p:cBhvr>
                                    </p:animEffect>
                                  </p:childTnLst>
                                </p:cTn>
                              </p:par>
                            </p:childTnLst>
                          </p:cTn>
                        </p:par>
                        <p:par>
                          <p:cTn id="221" fill="hold">
                            <p:stCondLst>
                              <p:cond delay="36000"/>
                            </p:stCondLst>
                            <p:childTnLst>
                              <p:par>
                                <p:cTn id="222" presetClass="entr" nodeType="afterEffect" presetSubtype="8" presetID="22" grpId="52" fill="hold">
                                  <p:stCondLst>
                                    <p:cond delay="0"/>
                                  </p:stCondLst>
                                  <p:iterate type="el" backwards="0">
                                    <p:tmAbs val="0"/>
                                  </p:iterate>
                                  <p:childTnLst>
                                    <p:set>
                                      <p:cBhvr>
                                        <p:cTn id="223" fill="hold"/>
                                        <p:tgtEl>
                                          <p:spTgt spid="277"/>
                                        </p:tgtEl>
                                        <p:attrNameLst>
                                          <p:attrName>style.visibility</p:attrName>
                                        </p:attrNameLst>
                                      </p:cBhvr>
                                      <p:to>
                                        <p:strVal val="visible"/>
                                      </p:to>
                                    </p:set>
                                    <p:animEffect filter="wipe(left)" transition="in">
                                      <p:cBhvr>
                                        <p:cTn id="224" dur="1000"/>
                                        <p:tgtEl>
                                          <p:spTgt spid="277"/>
                                        </p:tgtEl>
                                      </p:cBhvr>
                                    </p:animEffect>
                                  </p:childTnLst>
                                </p:cTn>
                              </p:par>
                            </p:childTnLst>
                          </p:cTn>
                        </p:par>
                        <p:par>
                          <p:cTn id="225" fill="hold">
                            <p:stCondLst>
                              <p:cond delay="37000"/>
                            </p:stCondLst>
                            <p:childTnLst>
                              <p:par>
                                <p:cTn id="226" presetClass="entr" nodeType="afterEffect" presetSubtype="8" presetID="22" grpId="53" fill="hold">
                                  <p:stCondLst>
                                    <p:cond delay="0"/>
                                  </p:stCondLst>
                                  <p:iterate type="el" backwards="0">
                                    <p:tmAbs val="0"/>
                                  </p:iterate>
                                  <p:childTnLst>
                                    <p:set>
                                      <p:cBhvr>
                                        <p:cTn id="227" fill="hold"/>
                                        <p:tgtEl>
                                          <p:spTgt spid="273"/>
                                        </p:tgtEl>
                                        <p:attrNameLst>
                                          <p:attrName>style.visibility</p:attrName>
                                        </p:attrNameLst>
                                      </p:cBhvr>
                                      <p:to>
                                        <p:strVal val="visible"/>
                                      </p:to>
                                    </p:set>
                                    <p:animEffect filter="wipe(left)" transition="in">
                                      <p:cBhvr>
                                        <p:cTn id="228" dur="1000"/>
                                        <p:tgtEl>
                                          <p:spTgt spid="273"/>
                                        </p:tgtEl>
                                      </p:cBhvr>
                                    </p:animEffect>
                                  </p:childTnLst>
                                </p:cTn>
                              </p:par>
                            </p:childTnLst>
                          </p:cTn>
                        </p:par>
                        <p:par>
                          <p:cTn id="229" fill="hold">
                            <p:stCondLst>
                              <p:cond delay="38000"/>
                            </p:stCondLst>
                            <p:childTnLst>
                              <p:par>
                                <p:cTn id="230" presetClass="entr" nodeType="afterEffect" presetSubtype="8" presetID="22" grpId="54" fill="hold">
                                  <p:stCondLst>
                                    <p:cond delay="0"/>
                                  </p:stCondLst>
                                  <p:iterate type="el" backwards="0">
                                    <p:tmAbs val="0"/>
                                  </p:iterate>
                                  <p:childTnLst>
                                    <p:set>
                                      <p:cBhvr>
                                        <p:cTn id="231" fill="hold"/>
                                        <p:tgtEl>
                                          <p:spTgt spid="272"/>
                                        </p:tgtEl>
                                        <p:attrNameLst>
                                          <p:attrName>style.visibility</p:attrName>
                                        </p:attrNameLst>
                                      </p:cBhvr>
                                      <p:to>
                                        <p:strVal val="visible"/>
                                      </p:to>
                                    </p:set>
                                    <p:animEffect filter="wipe(left)" transition="in">
                                      <p:cBhvr>
                                        <p:cTn id="232" dur="1000"/>
                                        <p:tgtEl>
                                          <p:spTgt spid="272"/>
                                        </p:tgtEl>
                                      </p:cBhvr>
                                    </p:animEffect>
                                  </p:childTnLst>
                                </p:cTn>
                              </p:par>
                            </p:childTnLst>
                          </p:cTn>
                        </p:par>
                        <p:par>
                          <p:cTn id="233" fill="hold">
                            <p:stCondLst>
                              <p:cond delay="39000"/>
                            </p:stCondLst>
                            <p:childTnLst>
                              <p:par>
                                <p:cTn id="234" presetClass="entr" nodeType="afterEffect" presetSubtype="8" presetID="22" grpId="55" fill="hold">
                                  <p:stCondLst>
                                    <p:cond delay="0"/>
                                  </p:stCondLst>
                                  <p:iterate type="el" backwards="0">
                                    <p:tmAbs val="0"/>
                                  </p:iterate>
                                  <p:childTnLst>
                                    <p:set>
                                      <p:cBhvr>
                                        <p:cTn id="235" fill="hold"/>
                                        <p:tgtEl>
                                          <p:spTgt spid="263"/>
                                        </p:tgtEl>
                                        <p:attrNameLst>
                                          <p:attrName>style.visibility</p:attrName>
                                        </p:attrNameLst>
                                      </p:cBhvr>
                                      <p:to>
                                        <p:strVal val="visible"/>
                                      </p:to>
                                    </p:set>
                                    <p:animEffect filter="wipe(left)" transition="in">
                                      <p:cBhvr>
                                        <p:cTn id="236" dur="1000"/>
                                        <p:tgtEl>
                                          <p:spTgt spid="263"/>
                                        </p:tgtEl>
                                      </p:cBhvr>
                                    </p:animEffect>
                                  </p:childTnLst>
                                </p:cTn>
                              </p:par>
                            </p:childTnLst>
                          </p:cTn>
                        </p:par>
                        <p:par>
                          <p:cTn id="237" fill="hold">
                            <p:stCondLst>
                              <p:cond delay="40000"/>
                            </p:stCondLst>
                            <p:childTnLst>
                              <p:par>
                                <p:cTn id="238" presetClass="entr" nodeType="afterEffect" presetSubtype="8" presetID="22" grpId="56" fill="hold">
                                  <p:stCondLst>
                                    <p:cond delay="0"/>
                                  </p:stCondLst>
                                  <p:iterate type="el" backwards="0">
                                    <p:tmAbs val="0"/>
                                  </p:iterate>
                                  <p:childTnLst>
                                    <p:set>
                                      <p:cBhvr>
                                        <p:cTn id="239" fill="hold"/>
                                        <p:tgtEl>
                                          <p:spTgt spid="264"/>
                                        </p:tgtEl>
                                        <p:attrNameLst>
                                          <p:attrName>style.visibility</p:attrName>
                                        </p:attrNameLst>
                                      </p:cBhvr>
                                      <p:to>
                                        <p:strVal val="visible"/>
                                      </p:to>
                                    </p:set>
                                    <p:animEffect filter="wipe(left)" transition="in">
                                      <p:cBhvr>
                                        <p:cTn id="240" dur="600"/>
                                        <p:tgtEl>
                                          <p:spTgt spid="264"/>
                                        </p:tgtEl>
                                      </p:cBhvr>
                                    </p:animEffect>
                                  </p:childTnLst>
                                </p:cTn>
                              </p:par>
                            </p:childTnLst>
                          </p:cTn>
                        </p:par>
                        <p:par>
                          <p:cTn id="241" fill="hold">
                            <p:stCondLst>
                              <p:cond delay="40600"/>
                            </p:stCondLst>
                            <p:childTnLst>
                              <p:par>
                                <p:cTn id="242" presetClass="entr" nodeType="afterEffect" presetSubtype="8" presetID="22" grpId="57" fill="hold">
                                  <p:stCondLst>
                                    <p:cond delay="0"/>
                                  </p:stCondLst>
                                  <p:iterate type="el" backwards="0">
                                    <p:tmAbs val="0"/>
                                  </p:iterate>
                                  <p:childTnLst>
                                    <p:set>
                                      <p:cBhvr>
                                        <p:cTn id="243" fill="hold"/>
                                        <p:tgtEl>
                                          <p:spTgt spid="265"/>
                                        </p:tgtEl>
                                        <p:attrNameLst>
                                          <p:attrName>style.visibility</p:attrName>
                                        </p:attrNameLst>
                                      </p:cBhvr>
                                      <p:to>
                                        <p:strVal val="visible"/>
                                      </p:to>
                                    </p:set>
                                    <p:animEffect filter="wipe(left)" transition="in">
                                      <p:cBhvr>
                                        <p:cTn id="244" dur="600"/>
                                        <p:tgtEl>
                                          <p:spTgt spid="265"/>
                                        </p:tgtEl>
                                      </p:cBhvr>
                                    </p:animEffect>
                                  </p:childTnLst>
                                </p:cTn>
                              </p:par>
                            </p:childTnLst>
                          </p:cTn>
                        </p:par>
                        <p:par>
                          <p:cTn id="245" fill="hold">
                            <p:stCondLst>
                              <p:cond delay="41200"/>
                            </p:stCondLst>
                            <p:childTnLst>
                              <p:par>
                                <p:cTn id="246" presetClass="entr" nodeType="afterEffect" presetSubtype="8" presetID="22" grpId="58" fill="hold">
                                  <p:stCondLst>
                                    <p:cond delay="0"/>
                                  </p:stCondLst>
                                  <p:iterate type="el" backwards="0">
                                    <p:tmAbs val="0"/>
                                  </p:iterate>
                                  <p:childTnLst>
                                    <p:set>
                                      <p:cBhvr>
                                        <p:cTn id="247" fill="hold"/>
                                        <p:tgtEl>
                                          <p:spTgt spid="266"/>
                                        </p:tgtEl>
                                        <p:attrNameLst>
                                          <p:attrName>style.visibility</p:attrName>
                                        </p:attrNameLst>
                                      </p:cBhvr>
                                      <p:to>
                                        <p:strVal val="visible"/>
                                      </p:to>
                                    </p:set>
                                    <p:animEffect filter="wipe(left)" transition="in">
                                      <p:cBhvr>
                                        <p:cTn id="248" dur="600"/>
                                        <p:tgtEl>
                                          <p:spTgt spid="266"/>
                                        </p:tgtEl>
                                      </p:cBhvr>
                                    </p:animEffect>
                                  </p:childTnLst>
                                </p:cTn>
                              </p:par>
                            </p:childTnLst>
                          </p:cTn>
                        </p:par>
                        <p:par>
                          <p:cTn id="249" fill="hold">
                            <p:stCondLst>
                              <p:cond delay="41800"/>
                            </p:stCondLst>
                            <p:childTnLst>
                              <p:par>
                                <p:cTn id="250" presetClass="entr" nodeType="afterEffect" presetSubtype="8" presetID="22" grpId="59" fill="hold">
                                  <p:stCondLst>
                                    <p:cond delay="0"/>
                                  </p:stCondLst>
                                  <p:iterate type="el" backwards="0">
                                    <p:tmAbs val="0"/>
                                  </p:iterate>
                                  <p:childTnLst>
                                    <p:set>
                                      <p:cBhvr>
                                        <p:cTn id="251" fill="hold"/>
                                        <p:tgtEl>
                                          <p:spTgt spid="267"/>
                                        </p:tgtEl>
                                        <p:attrNameLst>
                                          <p:attrName>style.visibility</p:attrName>
                                        </p:attrNameLst>
                                      </p:cBhvr>
                                      <p:to>
                                        <p:strVal val="visible"/>
                                      </p:to>
                                    </p:set>
                                    <p:animEffect filter="wipe(left)" transition="in">
                                      <p:cBhvr>
                                        <p:cTn id="252" dur="600"/>
                                        <p:tgtEl>
                                          <p:spTgt spid="267"/>
                                        </p:tgtEl>
                                      </p:cBhvr>
                                    </p:animEffect>
                                  </p:childTnLst>
                                </p:cTn>
                              </p:par>
                            </p:childTnLst>
                          </p:cTn>
                        </p:par>
                        <p:par>
                          <p:cTn id="253" fill="hold">
                            <p:stCondLst>
                              <p:cond delay="42400"/>
                            </p:stCondLst>
                            <p:childTnLst>
                              <p:par>
                                <p:cTn id="254" presetClass="entr" nodeType="afterEffect" presetSubtype="8" presetID="22" grpId="60" fill="hold">
                                  <p:stCondLst>
                                    <p:cond delay="0"/>
                                  </p:stCondLst>
                                  <p:iterate type="el" backwards="0">
                                    <p:tmAbs val="0"/>
                                  </p:iterate>
                                  <p:childTnLst>
                                    <p:set>
                                      <p:cBhvr>
                                        <p:cTn id="255" fill="hold"/>
                                        <p:tgtEl>
                                          <p:spTgt spid="268"/>
                                        </p:tgtEl>
                                        <p:attrNameLst>
                                          <p:attrName>style.visibility</p:attrName>
                                        </p:attrNameLst>
                                      </p:cBhvr>
                                      <p:to>
                                        <p:strVal val="visible"/>
                                      </p:to>
                                    </p:set>
                                    <p:animEffect filter="wipe(left)" transition="in">
                                      <p:cBhvr>
                                        <p:cTn id="256" dur="600"/>
                                        <p:tgtEl>
                                          <p:spTgt spid="268"/>
                                        </p:tgtEl>
                                      </p:cBhvr>
                                    </p:animEffect>
                                  </p:childTnLst>
                                </p:cTn>
                              </p:par>
                            </p:childTnLst>
                          </p:cTn>
                        </p:par>
                        <p:par>
                          <p:cTn id="257" fill="hold">
                            <p:stCondLst>
                              <p:cond delay="43000"/>
                            </p:stCondLst>
                            <p:childTnLst>
                              <p:par>
                                <p:cTn id="258" presetClass="entr" nodeType="afterEffect" presetSubtype="8" presetID="22" grpId="61" fill="hold">
                                  <p:stCondLst>
                                    <p:cond delay="0"/>
                                  </p:stCondLst>
                                  <p:iterate type="el" backwards="0">
                                    <p:tmAbs val="0"/>
                                  </p:iterate>
                                  <p:childTnLst>
                                    <p:set>
                                      <p:cBhvr>
                                        <p:cTn id="259" fill="hold"/>
                                        <p:tgtEl>
                                          <p:spTgt spid="305"/>
                                        </p:tgtEl>
                                        <p:attrNameLst>
                                          <p:attrName>style.visibility</p:attrName>
                                        </p:attrNameLst>
                                      </p:cBhvr>
                                      <p:to>
                                        <p:strVal val="visible"/>
                                      </p:to>
                                    </p:set>
                                    <p:animEffect filter="wipe(left)" transition="in">
                                      <p:cBhvr>
                                        <p:cTn id="260" dur="600"/>
                                        <p:tgtEl>
                                          <p:spTgt spid="305"/>
                                        </p:tgtEl>
                                      </p:cBhvr>
                                    </p:animEffect>
                                  </p:childTnLst>
                                </p:cTn>
                              </p:par>
                            </p:childTnLst>
                          </p:cTn>
                        </p:par>
                        <p:par>
                          <p:cTn id="261" fill="hold">
                            <p:stCondLst>
                              <p:cond delay="43600"/>
                            </p:stCondLst>
                            <p:childTnLst>
                              <p:par>
                                <p:cTn id="262" presetClass="entr" nodeType="afterEffect" presetSubtype="8" presetID="22" grpId="62" fill="hold">
                                  <p:stCondLst>
                                    <p:cond delay="0"/>
                                  </p:stCondLst>
                                  <p:iterate type="el" backwards="0">
                                    <p:tmAbs val="0"/>
                                  </p:iterate>
                                  <p:childTnLst>
                                    <p:set>
                                      <p:cBhvr>
                                        <p:cTn id="263" fill="hold"/>
                                        <p:tgtEl>
                                          <p:spTgt spid="304"/>
                                        </p:tgtEl>
                                        <p:attrNameLst>
                                          <p:attrName>style.visibility</p:attrName>
                                        </p:attrNameLst>
                                      </p:cBhvr>
                                      <p:to>
                                        <p:strVal val="visible"/>
                                      </p:to>
                                    </p:set>
                                    <p:animEffect filter="wipe(left)" transition="in">
                                      <p:cBhvr>
                                        <p:cTn id="264" dur="600"/>
                                        <p:tgtEl>
                                          <p:spTgt spid="304"/>
                                        </p:tgtEl>
                                      </p:cBhvr>
                                    </p:animEffect>
                                  </p:childTnLst>
                                </p:cTn>
                              </p:par>
                            </p:childTnLst>
                          </p:cTn>
                        </p:par>
                        <p:par>
                          <p:cTn id="265" fill="hold">
                            <p:stCondLst>
                              <p:cond delay="44200"/>
                            </p:stCondLst>
                            <p:childTnLst>
                              <p:par>
                                <p:cTn id="266" presetClass="entr" nodeType="afterEffect" presetSubtype="8" presetID="22" grpId="63" fill="hold">
                                  <p:stCondLst>
                                    <p:cond delay="0"/>
                                  </p:stCondLst>
                                  <p:iterate type="el" backwards="0">
                                    <p:tmAbs val="0"/>
                                  </p:iterate>
                                  <p:childTnLst>
                                    <p:set>
                                      <p:cBhvr>
                                        <p:cTn id="267" fill="hold"/>
                                        <p:tgtEl>
                                          <p:spTgt spid="303"/>
                                        </p:tgtEl>
                                        <p:attrNameLst>
                                          <p:attrName>style.visibility</p:attrName>
                                        </p:attrNameLst>
                                      </p:cBhvr>
                                      <p:to>
                                        <p:strVal val="visible"/>
                                      </p:to>
                                    </p:set>
                                    <p:animEffect filter="wipe(left)" transition="in">
                                      <p:cBhvr>
                                        <p:cTn id="268" dur="600"/>
                                        <p:tgtEl>
                                          <p:spTgt spid="303"/>
                                        </p:tgtEl>
                                      </p:cBhvr>
                                    </p:animEffect>
                                  </p:childTnLst>
                                </p:cTn>
                              </p:par>
                            </p:childTnLst>
                          </p:cTn>
                        </p:par>
                        <p:par>
                          <p:cTn id="269" fill="hold">
                            <p:stCondLst>
                              <p:cond delay="44800"/>
                            </p:stCondLst>
                            <p:childTnLst>
                              <p:par>
                                <p:cTn id="270" presetClass="entr" nodeType="afterEffect" presetSubtype="8" presetID="22" grpId="64" fill="hold">
                                  <p:stCondLst>
                                    <p:cond delay="0"/>
                                  </p:stCondLst>
                                  <p:iterate type="el" backwards="0">
                                    <p:tmAbs val="0"/>
                                  </p:iterate>
                                  <p:childTnLst>
                                    <p:set>
                                      <p:cBhvr>
                                        <p:cTn id="271" fill="hold"/>
                                        <p:tgtEl>
                                          <p:spTgt spid="298"/>
                                        </p:tgtEl>
                                        <p:attrNameLst>
                                          <p:attrName>style.visibility</p:attrName>
                                        </p:attrNameLst>
                                      </p:cBhvr>
                                      <p:to>
                                        <p:strVal val="visible"/>
                                      </p:to>
                                    </p:set>
                                    <p:animEffect filter="wipe(left)" transition="in">
                                      <p:cBhvr>
                                        <p:cTn id="272" dur="600"/>
                                        <p:tgtEl>
                                          <p:spTgt spid="298"/>
                                        </p:tgtEl>
                                      </p:cBhvr>
                                    </p:animEffect>
                                  </p:childTnLst>
                                </p:cTn>
                              </p:par>
                            </p:childTnLst>
                          </p:cTn>
                        </p:par>
                        <p:par>
                          <p:cTn id="273" fill="hold">
                            <p:stCondLst>
                              <p:cond delay="45400"/>
                            </p:stCondLst>
                            <p:childTnLst>
                              <p:par>
                                <p:cTn id="274" presetClass="entr" nodeType="afterEffect" presetSubtype="8" presetID="22" grpId="65" fill="hold">
                                  <p:stCondLst>
                                    <p:cond delay="0"/>
                                  </p:stCondLst>
                                  <p:iterate type="el" backwards="0">
                                    <p:tmAbs val="0"/>
                                  </p:iterate>
                                  <p:childTnLst>
                                    <p:set>
                                      <p:cBhvr>
                                        <p:cTn id="275" fill="hold"/>
                                        <p:tgtEl>
                                          <p:spTgt spid="301"/>
                                        </p:tgtEl>
                                        <p:attrNameLst>
                                          <p:attrName>style.visibility</p:attrName>
                                        </p:attrNameLst>
                                      </p:cBhvr>
                                      <p:to>
                                        <p:strVal val="visible"/>
                                      </p:to>
                                    </p:set>
                                    <p:animEffect filter="wipe(left)" transition="in">
                                      <p:cBhvr>
                                        <p:cTn id="276" dur="600"/>
                                        <p:tgtEl>
                                          <p:spTgt spid="301"/>
                                        </p:tgtEl>
                                      </p:cBhvr>
                                    </p:animEffect>
                                  </p:childTnLst>
                                </p:cTn>
                              </p:par>
                            </p:childTnLst>
                          </p:cTn>
                        </p:par>
                        <p:par>
                          <p:cTn id="277" fill="hold">
                            <p:stCondLst>
                              <p:cond delay="46000"/>
                            </p:stCondLst>
                            <p:childTnLst>
                              <p:par>
                                <p:cTn id="278" presetClass="entr" nodeType="afterEffect" presetSubtype="8" presetID="22" grpId="66" fill="hold">
                                  <p:stCondLst>
                                    <p:cond delay="0"/>
                                  </p:stCondLst>
                                  <p:iterate type="el" backwards="0">
                                    <p:tmAbs val="0"/>
                                  </p:iterate>
                                  <p:childTnLst>
                                    <p:set>
                                      <p:cBhvr>
                                        <p:cTn id="279" fill="hold"/>
                                        <p:tgtEl>
                                          <p:spTgt spid="299"/>
                                        </p:tgtEl>
                                        <p:attrNameLst>
                                          <p:attrName>style.visibility</p:attrName>
                                        </p:attrNameLst>
                                      </p:cBhvr>
                                      <p:to>
                                        <p:strVal val="visible"/>
                                      </p:to>
                                    </p:set>
                                    <p:animEffect filter="wipe(left)" transition="in">
                                      <p:cBhvr>
                                        <p:cTn id="280" dur="600"/>
                                        <p:tgtEl>
                                          <p:spTgt spid="299"/>
                                        </p:tgtEl>
                                      </p:cBhvr>
                                    </p:animEffect>
                                  </p:childTnLst>
                                </p:cTn>
                              </p:par>
                            </p:childTnLst>
                          </p:cTn>
                        </p:par>
                        <p:par>
                          <p:cTn id="281" fill="hold">
                            <p:stCondLst>
                              <p:cond delay="46600"/>
                            </p:stCondLst>
                            <p:childTnLst>
                              <p:par>
                                <p:cTn id="282" presetClass="entr" nodeType="afterEffect" presetSubtype="8" presetID="22" grpId="67" fill="hold">
                                  <p:stCondLst>
                                    <p:cond delay="0"/>
                                  </p:stCondLst>
                                  <p:iterate type="el" backwards="0">
                                    <p:tmAbs val="0"/>
                                  </p:iterate>
                                  <p:childTnLst>
                                    <p:set>
                                      <p:cBhvr>
                                        <p:cTn id="283" fill="hold"/>
                                        <p:tgtEl>
                                          <p:spTgt spid="302"/>
                                        </p:tgtEl>
                                        <p:attrNameLst>
                                          <p:attrName>style.visibility</p:attrName>
                                        </p:attrNameLst>
                                      </p:cBhvr>
                                      <p:to>
                                        <p:strVal val="visible"/>
                                      </p:to>
                                    </p:set>
                                    <p:animEffect filter="wipe(left)" transition="in">
                                      <p:cBhvr>
                                        <p:cTn id="284" dur="600"/>
                                        <p:tgtEl>
                                          <p:spTgt spid="302"/>
                                        </p:tgtEl>
                                      </p:cBhvr>
                                    </p:animEffect>
                                  </p:childTnLst>
                                </p:cTn>
                              </p:par>
                            </p:childTnLst>
                          </p:cTn>
                        </p:par>
                        <p:par>
                          <p:cTn id="285" fill="hold">
                            <p:stCondLst>
                              <p:cond delay="47200"/>
                            </p:stCondLst>
                            <p:childTnLst>
                              <p:par>
                                <p:cTn id="286" presetClass="entr" nodeType="afterEffect" presetSubtype="8" presetID="22" grpId="68" fill="hold">
                                  <p:stCondLst>
                                    <p:cond delay="0"/>
                                  </p:stCondLst>
                                  <p:iterate type="el" backwards="0">
                                    <p:tmAbs val="0"/>
                                  </p:iterate>
                                  <p:childTnLst>
                                    <p:set>
                                      <p:cBhvr>
                                        <p:cTn id="287" fill="hold"/>
                                        <p:tgtEl>
                                          <p:spTgt spid="306"/>
                                        </p:tgtEl>
                                        <p:attrNameLst>
                                          <p:attrName>style.visibility</p:attrName>
                                        </p:attrNameLst>
                                      </p:cBhvr>
                                      <p:to>
                                        <p:strVal val="visible"/>
                                      </p:to>
                                    </p:set>
                                    <p:animEffect filter="wipe(left)" transition="in">
                                      <p:cBhvr>
                                        <p:cTn id="288" dur="600"/>
                                        <p:tgtEl>
                                          <p:spTgt spid="306"/>
                                        </p:tgtEl>
                                      </p:cBhvr>
                                    </p:animEffect>
                                  </p:childTnLst>
                                </p:cTn>
                              </p:par>
                            </p:childTnLst>
                          </p:cTn>
                        </p:par>
                        <p:par>
                          <p:cTn id="289" fill="hold">
                            <p:stCondLst>
                              <p:cond delay="47800"/>
                            </p:stCondLst>
                            <p:childTnLst>
                              <p:par>
                                <p:cTn id="290" presetClass="entr" nodeType="afterEffect" presetSubtype="8" presetID="22" grpId="69" fill="hold">
                                  <p:stCondLst>
                                    <p:cond delay="0"/>
                                  </p:stCondLst>
                                  <p:iterate type="el" backwards="0">
                                    <p:tmAbs val="0"/>
                                  </p:iterate>
                                  <p:childTnLst>
                                    <p:set>
                                      <p:cBhvr>
                                        <p:cTn id="291" fill="hold"/>
                                        <p:tgtEl>
                                          <p:spTgt spid="300"/>
                                        </p:tgtEl>
                                        <p:attrNameLst>
                                          <p:attrName>style.visibility</p:attrName>
                                        </p:attrNameLst>
                                      </p:cBhvr>
                                      <p:to>
                                        <p:strVal val="visible"/>
                                      </p:to>
                                    </p:set>
                                    <p:animEffect filter="wipe(left)" transition="in">
                                      <p:cBhvr>
                                        <p:cTn id="292" dur="600"/>
                                        <p:tgtEl>
                                          <p:spTgt spid="300"/>
                                        </p:tgtEl>
                                      </p:cBhvr>
                                    </p:animEffect>
                                  </p:childTnLst>
                                </p:cTn>
                              </p:par>
                            </p:childTnLst>
                          </p:cTn>
                        </p:par>
                        <p:par>
                          <p:cTn id="293" fill="hold">
                            <p:stCondLst>
                              <p:cond delay="48400"/>
                            </p:stCondLst>
                            <p:childTnLst>
                              <p:par>
                                <p:cTn id="294" presetClass="entr" nodeType="afterEffect" presetSubtype="8" presetID="22" grpId="70" fill="hold">
                                  <p:stCondLst>
                                    <p:cond delay="0"/>
                                  </p:stCondLst>
                                  <p:iterate type="el" backwards="0">
                                    <p:tmAbs val="0"/>
                                  </p:iterate>
                                  <p:childTnLst>
                                    <p:set>
                                      <p:cBhvr>
                                        <p:cTn id="295" fill="hold"/>
                                        <p:tgtEl>
                                          <p:spTgt spid="308"/>
                                        </p:tgtEl>
                                        <p:attrNameLst>
                                          <p:attrName>style.visibility</p:attrName>
                                        </p:attrNameLst>
                                      </p:cBhvr>
                                      <p:to>
                                        <p:strVal val="visible"/>
                                      </p:to>
                                    </p:set>
                                    <p:animEffect filter="wipe(left)" transition="in">
                                      <p:cBhvr>
                                        <p:cTn id="296" dur="600"/>
                                        <p:tgtEl>
                                          <p:spTgt spid="308"/>
                                        </p:tgtEl>
                                      </p:cBhvr>
                                    </p:animEffect>
                                  </p:childTnLst>
                                </p:cTn>
                              </p:par>
                            </p:childTnLst>
                          </p:cTn>
                        </p:par>
                        <p:par>
                          <p:cTn id="297" fill="hold">
                            <p:stCondLst>
                              <p:cond delay="49000"/>
                            </p:stCondLst>
                            <p:childTnLst>
                              <p:par>
                                <p:cTn id="298" presetClass="entr" nodeType="afterEffect" presetSubtype="8" presetID="22" grpId="71" fill="hold">
                                  <p:stCondLst>
                                    <p:cond delay="0"/>
                                  </p:stCondLst>
                                  <p:iterate type="el" backwards="0">
                                    <p:tmAbs val="0"/>
                                  </p:iterate>
                                  <p:childTnLst>
                                    <p:set>
                                      <p:cBhvr>
                                        <p:cTn id="299" fill="hold"/>
                                        <p:tgtEl>
                                          <p:spTgt spid="310"/>
                                        </p:tgtEl>
                                        <p:attrNameLst>
                                          <p:attrName>style.visibility</p:attrName>
                                        </p:attrNameLst>
                                      </p:cBhvr>
                                      <p:to>
                                        <p:strVal val="visible"/>
                                      </p:to>
                                    </p:set>
                                    <p:animEffect filter="wipe(left)" transition="in">
                                      <p:cBhvr>
                                        <p:cTn id="300" dur="600"/>
                                        <p:tgtEl>
                                          <p:spTgt spid="310"/>
                                        </p:tgtEl>
                                      </p:cBhvr>
                                    </p:animEffect>
                                  </p:childTnLst>
                                </p:cTn>
                              </p:par>
                            </p:childTnLst>
                          </p:cTn>
                        </p:par>
                        <p:par>
                          <p:cTn id="301" fill="hold">
                            <p:stCondLst>
                              <p:cond delay="49600"/>
                            </p:stCondLst>
                            <p:childTnLst>
                              <p:par>
                                <p:cTn id="302" presetClass="entr" nodeType="afterEffect" presetSubtype="8" presetID="22" grpId="72" fill="hold">
                                  <p:stCondLst>
                                    <p:cond delay="0"/>
                                  </p:stCondLst>
                                  <p:iterate type="el" backwards="0">
                                    <p:tmAbs val="0"/>
                                  </p:iterate>
                                  <p:childTnLst>
                                    <p:set>
                                      <p:cBhvr>
                                        <p:cTn id="303" fill="hold"/>
                                        <p:tgtEl>
                                          <p:spTgt spid="297"/>
                                        </p:tgtEl>
                                        <p:attrNameLst>
                                          <p:attrName>style.visibility</p:attrName>
                                        </p:attrNameLst>
                                      </p:cBhvr>
                                      <p:to>
                                        <p:strVal val="visible"/>
                                      </p:to>
                                    </p:set>
                                    <p:animEffect filter="wipe(left)" transition="in">
                                      <p:cBhvr>
                                        <p:cTn id="304" dur="600"/>
                                        <p:tgtEl>
                                          <p:spTgt spid="297"/>
                                        </p:tgtEl>
                                      </p:cBhvr>
                                    </p:animEffect>
                                  </p:childTnLst>
                                </p:cTn>
                              </p:par>
                            </p:childTnLst>
                          </p:cTn>
                        </p:par>
                        <p:par>
                          <p:cTn id="305" fill="hold">
                            <p:stCondLst>
                              <p:cond delay="50200"/>
                            </p:stCondLst>
                            <p:childTnLst>
                              <p:par>
                                <p:cTn id="306" presetClass="entr" nodeType="afterEffect" presetSubtype="8" presetID="22" grpId="73" fill="hold">
                                  <p:stCondLst>
                                    <p:cond delay="0"/>
                                  </p:stCondLst>
                                  <p:iterate type="el" backwards="0">
                                    <p:tmAbs val="0"/>
                                  </p:iterate>
                                  <p:childTnLst>
                                    <p:set>
                                      <p:cBhvr>
                                        <p:cTn id="307" fill="hold"/>
                                        <p:tgtEl>
                                          <p:spTgt spid="307"/>
                                        </p:tgtEl>
                                        <p:attrNameLst>
                                          <p:attrName>style.visibility</p:attrName>
                                        </p:attrNameLst>
                                      </p:cBhvr>
                                      <p:to>
                                        <p:strVal val="visible"/>
                                      </p:to>
                                    </p:set>
                                    <p:animEffect filter="wipe(left)" transition="in">
                                      <p:cBhvr>
                                        <p:cTn id="308" dur="600"/>
                                        <p:tgtEl>
                                          <p:spTgt spid="307"/>
                                        </p:tgtEl>
                                      </p:cBhvr>
                                    </p:animEffect>
                                  </p:childTnLst>
                                </p:cTn>
                              </p:par>
                            </p:childTnLst>
                          </p:cTn>
                        </p:par>
                        <p:par>
                          <p:cTn id="309" fill="hold">
                            <p:stCondLst>
                              <p:cond delay="50800"/>
                            </p:stCondLst>
                            <p:childTnLst>
                              <p:par>
                                <p:cTn id="310" presetClass="entr" nodeType="afterEffect" presetSubtype="8" presetID="22" grpId="74" fill="hold">
                                  <p:stCondLst>
                                    <p:cond delay="0"/>
                                  </p:stCondLst>
                                  <p:iterate type="el" backwards="0">
                                    <p:tmAbs val="0"/>
                                  </p:iterate>
                                  <p:childTnLst>
                                    <p:set>
                                      <p:cBhvr>
                                        <p:cTn id="311" fill="hold"/>
                                        <p:tgtEl>
                                          <p:spTgt spid="311"/>
                                        </p:tgtEl>
                                        <p:attrNameLst>
                                          <p:attrName>style.visibility</p:attrName>
                                        </p:attrNameLst>
                                      </p:cBhvr>
                                      <p:to>
                                        <p:strVal val="visible"/>
                                      </p:to>
                                    </p:set>
                                    <p:animEffect filter="wipe(left)" transition="in">
                                      <p:cBhvr>
                                        <p:cTn id="312" dur="600"/>
                                        <p:tgtEl>
                                          <p:spTgt spid="311"/>
                                        </p:tgtEl>
                                      </p:cBhvr>
                                    </p:animEffect>
                                  </p:childTnLst>
                                </p:cTn>
                              </p:par>
                            </p:childTnLst>
                          </p:cTn>
                        </p:par>
                        <p:par>
                          <p:cTn id="313" fill="hold">
                            <p:stCondLst>
                              <p:cond delay="51400"/>
                            </p:stCondLst>
                            <p:childTnLst>
                              <p:par>
                                <p:cTn id="314" presetClass="entr" nodeType="afterEffect" presetSubtype="8" presetID="22" grpId="75" fill="hold">
                                  <p:stCondLst>
                                    <p:cond delay="0"/>
                                  </p:stCondLst>
                                  <p:iterate type="el" backwards="0">
                                    <p:tmAbs val="0"/>
                                  </p:iterate>
                                  <p:childTnLst>
                                    <p:set>
                                      <p:cBhvr>
                                        <p:cTn id="315" fill="hold"/>
                                        <p:tgtEl>
                                          <p:spTgt spid="309"/>
                                        </p:tgtEl>
                                        <p:attrNameLst>
                                          <p:attrName>style.visibility</p:attrName>
                                        </p:attrNameLst>
                                      </p:cBhvr>
                                      <p:to>
                                        <p:strVal val="visible"/>
                                      </p:to>
                                    </p:set>
                                    <p:animEffect filter="wipe(left)" transition="in">
                                      <p:cBhvr>
                                        <p:cTn id="316" dur="600"/>
                                        <p:tgtEl>
                                          <p:spTgt spid="309"/>
                                        </p:tgtEl>
                                      </p:cBhvr>
                                    </p:animEffect>
                                  </p:childTnLst>
                                </p:cTn>
                              </p:par>
                            </p:childTnLst>
                          </p:cTn>
                        </p:par>
                        <p:par>
                          <p:cTn id="317" fill="hold">
                            <p:stCondLst>
                              <p:cond delay="52000"/>
                            </p:stCondLst>
                            <p:childTnLst>
                              <p:par>
                                <p:cTn id="318" presetClass="entr" nodeType="afterEffect" presetSubtype="8" presetID="22" grpId="76" fill="hold">
                                  <p:stCondLst>
                                    <p:cond delay="0"/>
                                  </p:stCondLst>
                                  <p:iterate type="el" backwards="0">
                                    <p:tmAbs val="0"/>
                                  </p:iterate>
                                  <p:childTnLst>
                                    <p:set>
                                      <p:cBhvr>
                                        <p:cTn id="319" fill="hold"/>
                                        <p:tgtEl>
                                          <p:spTgt spid="270"/>
                                        </p:tgtEl>
                                        <p:attrNameLst>
                                          <p:attrName>style.visibility</p:attrName>
                                        </p:attrNameLst>
                                      </p:cBhvr>
                                      <p:to>
                                        <p:strVal val="visible"/>
                                      </p:to>
                                    </p:set>
                                    <p:animEffect filter="wipe(left)" transition="in">
                                      <p:cBhvr>
                                        <p:cTn id="320" dur="600"/>
                                        <p:tgtEl>
                                          <p:spTgt spid="270"/>
                                        </p:tgtEl>
                                      </p:cBhvr>
                                    </p:animEffect>
                                  </p:childTnLst>
                                </p:cTn>
                              </p:par>
                            </p:childTnLst>
                          </p:cTn>
                        </p:par>
                        <p:par>
                          <p:cTn id="321" fill="hold">
                            <p:stCondLst>
                              <p:cond delay="52600"/>
                            </p:stCondLst>
                            <p:childTnLst>
                              <p:par>
                                <p:cTn id="322" presetClass="entr" nodeType="afterEffect" presetSubtype="8" presetID="22" grpId="77" fill="hold">
                                  <p:stCondLst>
                                    <p:cond delay="0"/>
                                  </p:stCondLst>
                                  <p:iterate type="el" backwards="0">
                                    <p:tmAbs val="0"/>
                                  </p:iterate>
                                  <p:childTnLst>
                                    <p:set>
                                      <p:cBhvr>
                                        <p:cTn id="323" fill="hold"/>
                                        <p:tgtEl>
                                          <p:spTgt spid="269"/>
                                        </p:tgtEl>
                                        <p:attrNameLst>
                                          <p:attrName>style.visibility</p:attrName>
                                        </p:attrNameLst>
                                      </p:cBhvr>
                                      <p:to>
                                        <p:strVal val="visible"/>
                                      </p:to>
                                    </p:set>
                                    <p:animEffect filter="wipe(left)" transition="in">
                                      <p:cBhvr>
                                        <p:cTn id="324" dur="600"/>
                                        <p:tgtEl>
                                          <p:spTgt spid="269"/>
                                        </p:tgtEl>
                                      </p:cBhvr>
                                    </p:animEffect>
                                  </p:childTnLst>
                                </p:cTn>
                              </p:par>
                            </p:childTnLst>
                          </p:cTn>
                        </p:par>
                        <p:par>
                          <p:cTn id="325" fill="hold">
                            <p:stCondLst>
                              <p:cond delay="53200"/>
                            </p:stCondLst>
                            <p:childTnLst>
                              <p:par>
                                <p:cTn id="326" presetClass="entr" nodeType="afterEffect" presetSubtype="8" presetID="22" grpId="78" fill="hold">
                                  <p:stCondLst>
                                    <p:cond delay="0"/>
                                  </p:stCondLst>
                                  <p:iterate type="el" backwards="0">
                                    <p:tmAbs val="0"/>
                                  </p:iterate>
                                  <p:childTnLst>
                                    <p:set>
                                      <p:cBhvr>
                                        <p:cTn id="327" fill="hold"/>
                                        <p:tgtEl>
                                          <p:spTgt spid="223"/>
                                        </p:tgtEl>
                                        <p:attrNameLst>
                                          <p:attrName>style.visibility</p:attrName>
                                        </p:attrNameLst>
                                      </p:cBhvr>
                                      <p:to>
                                        <p:strVal val="visible"/>
                                      </p:to>
                                    </p:set>
                                    <p:animEffect filter="wipe(left)" transition="in">
                                      <p:cBhvr>
                                        <p:cTn id="328" dur="6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5" grpId="49"/>
      <p:bldP build="whole" bldLvl="1" animBg="1" rev="0" advAuto="0" spid="328" grpId="9"/>
      <p:bldP build="whole" bldLvl="1" animBg="1" rev="0" advAuto="0" spid="253" grpId="18"/>
      <p:bldP build="whole" bldLvl="1" animBg="1" rev="0" advAuto="0" spid="289" grpId="21"/>
      <p:bldP build="whole" bldLvl="1" animBg="1" rev="0" advAuto="0" spid="306" grpId="68"/>
      <p:bldP build="whole" bldLvl="1" animBg="1" rev="0" advAuto="0" spid="281" grpId="34"/>
      <p:bldP build="whole" bldLvl="1" animBg="1" rev="0" advAuto="0" spid="331" grpId="45"/>
      <p:bldP build="whole" bldLvl="1" animBg="1" rev="0" advAuto="0" spid="265" grpId="57"/>
      <p:bldP build="whole" bldLvl="1" animBg="1" rev="0" advAuto="0" spid="310" grpId="71"/>
      <p:bldP build="whole" bldLvl="1" animBg="1" rev="0" advAuto="0" spid="223" grpId="78"/>
      <p:bldP build="whole" bldLvl="1" animBg="1" rev="0" advAuto="0" spid="273" grpId="53"/>
      <p:bldP build="whole" bldLvl="1" animBg="1" rev="0" advAuto="0" spid="262" grpId="39"/>
      <p:bldP build="whole" bldLvl="1" animBg="1" rev="0" advAuto="0" spid="277" grpId="52"/>
      <p:bldP build="whole" bldLvl="1" animBg="1" rev="0" advAuto="0" spid="256" grpId="32"/>
      <p:bldP build="whole" bldLvl="1" animBg="1" rev="0" advAuto="0" spid="292" grpId="46"/>
      <p:bldP build="whole" bldLvl="1" animBg="1" rev="0" advAuto="0" spid="293" grpId="42"/>
      <p:bldP build="whole" bldLvl="1" animBg="1" rev="0" advAuto="0" spid="317" grpId="15"/>
      <p:bldP build="whole" bldLvl="1" animBg="1" rev="0" advAuto="0" spid="255" grpId="22"/>
      <p:bldP build="whole" bldLvl="1" animBg="1" rev="0" advAuto="0" spid="303" grpId="63"/>
      <p:bldP build="whole" bldLvl="1" animBg="1" rev="0" advAuto="0" spid="299" grpId="66"/>
      <p:bldP build="whole" bldLvl="1" animBg="1" rev="0" advAuto="0" spid="329" grpId="6"/>
      <p:bldP build="whole" bldLvl="1" animBg="1" rev="0" advAuto="0" spid="296" grpId="50"/>
      <p:bldP build="whole" bldLvl="1" animBg="1" rev="0" advAuto="0" spid="269" grpId="77"/>
      <p:bldP build="whole" bldLvl="1" animBg="1" rev="0" advAuto="0" spid="286" grpId="26"/>
      <p:bldP build="whole" bldLvl="1" animBg="1" rev="0" advAuto="0" spid="278" grpId="37"/>
      <p:bldP build="whole" bldLvl="1" animBg="1" rev="0" advAuto="0" spid="314" grpId="5"/>
      <p:bldP build="whole" bldLvl="1" animBg="1" rev="0" advAuto="0" spid="332" grpId="43"/>
      <p:bldP build="whole" bldLvl="1" animBg="1" rev="0" advAuto="0" spid="282" grpId="35"/>
      <p:bldP build="whole" bldLvl="1" animBg="1" rev="0" advAuto="0" spid="254" grpId="23"/>
      <p:bldP build="whole" bldLvl="1" animBg="1" rev="0" advAuto="0" spid="307" grpId="73"/>
      <p:bldP build="whole" bldLvl="1" animBg="1" rev="0" advAuto="0" spid="266" grpId="58"/>
      <p:bldP build="whole" bldLvl="1" animBg="1" rev="0" advAuto="0" spid="318" grpId="2"/>
      <p:bldP build="whole" bldLvl="1" animBg="1" rev="0" advAuto="0" spid="311" grpId="74"/>
      <p:bldP build="whole" bldLvl="1" animBg="1" rev="0" advAuto="0" spid="274" grpId="51"/>
      <p:bldP build="whole" bldLvl="1" animBg="1" rev="0" advAuto="0" spid="251" grpId="1"/>
      <p:bldP build="whole" bldLvl="1" animBg="1" rev="0" advAuto="0" spid="271" grpId="29"/>
      <p:bldP build="whole" bldLvl="1" animBg="1" rev="0" advAuto="0" spid="322" grpId="7"/>
      <p:bldP build="whole" bldLvl="1" animBg="1" rev="0" advAuto="0" spid="257" grpId="33"/>
      <p:bldP build="whole" bldLvl="1" animBg="1" rev="0" advAuto="0" spid="304" grpId="62"/>
      <p:bldP build="whole" bldLvl="1" animBg="1" rev="0" advAuto="0" spid="300" grpId="69"/>
      <p:bldP build="whole" bldLvl="1" animBg="1" rev="0" advAuto="0" spid="275" grpId="31"/>
      <p:bldP build="whole" bldLvl="1" animBg="1" rev="0" advAuto="0" spid="330" grpId="4"/>
      <p:bldP build="whole" bldLvl="1" animBg="1" rev="0" advAuto="0" spid="287" grpId="19"/>
      <p:bldP build="whole" bldLvl="1" animBg="1" rev="0" advAuto="0" spid="283" grpId="25"/>
      <p:bldP build="whole" bldLvl="1" animBg="1" rev="0" advAuto="0" spid="290" grpId="47"/>
      <p:bldP build="whole" bldLvl="1" animBg="1" rev="0" advAuto="0" spid="326" grpId="11"/>
      <p:bldP build="whole" bldLvl="1" animBg="1" rev="0" advAuto="0" spid="270" grpId="76"/>
      <p:bldP build="whole" bldLvl="1" animBg="1" rev="0" advAuto="0" spid="263" grpId="55"/>
      <p:bldP build="whole" bldLvl="1" animBg="1" rev="0" advAuto="0" spid="308" grpId="70"/>
      <p:bldP build="whole" bldLvl="1" animBg="1" rev="0" advAuto="0" spid="279" grpId="38"/>
      <p:bldP build="whole" bldLvl="1" animBg="1" rev="0" advAuto="0" spid="334" grpId="14"/>
      <p:bldP build="whole" bldLvl="1" animBg="1" rev="0" advAuto="0" spid="259" grpId="27"/>
      <p:bldP build="whole" bldLvl="1" animBg="1" rev="0" advAuto="0" spid="319" grpId="3"/>
      <p:bldP build="whole" bldLvl="1" animBg="1" rev="0" advAuto="0" spid="267" grpId="59"/>
      <p:bldP build="whole" bldLvl="1" animBg="1" rev="0" advAuto="0" spid="315" grpId="10"/>
      <p:bldP build="whole" bldLvl="1" animBg="1" rev="0" advAuto="0" spid="260" grpId="41"/>
      <p:bldP build="whole" bldLvl="1" animBg="1" rev="0" advAuto="0" spid="258" grpId="28"/>
      <p:bldP build="whole" bldLvl="1" animBg="1" rev="0" advAuto="0" spid="301" grpId="65"/>
      <p:bldP build="whole" bldLvl="1" animBg="1" rev="0" advAuto="0" spid="323" grpId="8"/>
      <p:bldP build="whole" bldLvl="1" animBg="1" rev="0" advAuto="0" spid="305" grpId="61"/>
      <p:bldP build="whole" bldLvl="1" animBg="1" rev="0" advAuto="0" spid="297" grpId="72"/>
      <p:bldP build="whole" bldLvl="1" animBg="1" rev="0" advAuto="0" spid="276" grpId="30"/>
      <p:bldP build="whole" bldLvl="1" animBg="1" rev="0" advAuto="0" spid="291" grpId="44"/>
      <p:bldP build="whole" bldLvl="1" animBg="1" rev="0" advAuto="0" spid="294" grpId="48"/>
      <p:bldP build="whole" bldLvl="1" animBg="1" rev="0" advAuto="0" spid="252" grpId="16"/>
      <p:bldP build="whole" bldLvl="1" animBg="1" rev="0" advAuto="0" spid="284" grpId="24"/>
      <p:bldP build="whole" bldLvl="1" animBg="1" rev="0" advAuto="0" spid="288" grpId="20"/>
      <p:bldP build="whole" bldLvl="1" animBg="1" rev="0" advAuto="0" spid="327" grpId="13"/>
      <p:bldP build="whole" bldLvl="1" animBg="1" rev="0" advAuto="0" spid="280" grpId="36"/>
      <p:bldP build="whole" bldLvl="1" animBg="1" rev="0" advAuto="0" spid="264" grpId="56"/>
      <p:bldP build="whole" bldLvl="1" animBg="1" rev="0" advAuto="0" spid="309" grpId="75"/>
      <p:bldP build="whole" bldLvl="1" animBg="1" rev="0" advAuto="0" spid="272" grpId="54"/>
      <p:bldP build="whole" bldLvl="1" animBg="1" rev="0" advAuto="0" spid="268" grpId="60"/>
      <p:bldP build="whole" bldLvl="1" animBg="1" rev="0" advAuto="0" spid="261" grpId="40"/>
      <p:bldP build="whole" bldLvl="1" animBg="1" rev="0" advAuto="0" spid="316" grpId="12"/>
      <p:bldP build="whole" bldLvl="1" animBg="1" rev="0" advAuto="0" spid="298" grpId="64"/>
      <p:bldP build="whole" bldLvl="1" animBg="1" rev="0" advAuto="0" spid="285" grpId="17"/>
      <p:bldP build="whole" bldLvl="1" animBg="1" rev="0" advAuto="0" spid="302" grpId="67"/>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ectangle"/>
          <p:cNvSpPr/>
          <p:nvPr/>
        </p:nvSpPr>
        <p:spPr>
          <a:xfrm>
            <a:off x="-508000" y="-364160"/>
            <a:ext cx="26212425"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39" name="Cronograma Bíblico"/>
          <p:cNvSpPr txBox="1"/>
          <p:nvPr/>
        </p:nvSpPr>
        <p:spPr>
          <a:xfrm>
            <a:off x="298486" y="1022348"/>
            <a:ext cx="8550809"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366" name="Group"/>
          <p:cNvGrpSpPr/>
          <p:nvPr/>
        </p:nvGrpSpPr>
        <p:grpSpPr>
          <a:xfrm>
            <a:off x="221764" y="2669194"/>
            <a:ext cx="23674405" cy="1019990"/>
            <a:chOff x="0" y="0"/>
            <a:chExt cx="23674404" cy="1019988"/>
          </a:xfrm>
        </p:grpSpPr>
        <p:sp>
          <p:nvSpPr>
            <p:cNvPr id="340"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41"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42"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43"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44"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45"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46"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47"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48"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49"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50"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51"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52"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53"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54"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55"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356"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357"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358"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359"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360"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361"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362"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363"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364"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365"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367" name="GENESIS"/>
          <p:cNvSpPr/>
          <p:nvPr/>
        </p:nvSpPr>
        <p:spPr>
          <a:xfrm>
            <a:off x="234079" y="2185135"/>
            <a:ext cx="8754333" cy="574998"/>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GENESIS</a:t>
            </a:r>
          </a:p>
        </p:txBody>
      </p:sp>
      <p:sp>
        <p:nvSpPr>
          <p:cNvPr id="368" name="EXODO"/>
          <p:cNvSpPr/>
          <p:nvPr/>
        </p:nvSpPr>
        <p:spPr>
          <a:xfrm>
            <a:off x="7701636" y="2168292"/>
            <a:ext cx="1159297" cy="567880"/>
          </a:xfrm>
          <a:prstGeom prst="rect">
            <a:avLst/>
          </a:pr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EXODO</a:t>
            </a:r>
          </a:p>
        </p:txBody>
      </p:sp>
      <p:sp>
        <p:nvSpPr>
          <p:cNvPr id="369" name="SALMOS"/>
          <p:cNvSpPr/>
          <p:nvPr/>
        </p:nvSpPr>
        <p:spPr>
          <a:xfrm>
            <a:off x="8932155" y="3697524"/>
            <a:ext cx="7515679" cy="574998"/>
          </a:xfrm>
          <a:prstGeom prst="rect">
            <a:avLst/>
          </a:prstGeom>
          <a:solidFill>
            <a:schemeClr val="accent4">
              <a:hueOff val="352432"/>
              <a:satOff val="6167"/>
              <a:lumOff val="-11914"/>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SALMOS</a:t>
            </a:r>
          </a:p>
        </p:txBody>
      </p:sp>
      <p:sp>
        <p:nvSpPr>
          <p:cNvPr id="370" name="1 &amp; 2 Crónicas"/>
          <p:cNvSpPr/>
          <p:nvPr/>
        </p:nvSpPr>
        <p:spPr>
          <a:xfrm>
            <a:off x="10535658" y="1575909"/>
            <a:ext cx="5100730" cy="58769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1 &amp; 2 Crónicas</a:t>
            </a:r>
          </a:p>
        </p:txBody>
      </p:sp>
      <p:sp>
        <p:nvSpPr>
          <p:cNvPr id="371" name="1 &amp; 2 reyes"/>
          <p:cNvSpPr/>
          <p:nvPr/>
        </p:nvSpPr>
        <p:spPr>
          <a:xfrm>
            <a:off x="10954105" y="2146681"/>
            <a:ext cx="5100729" cy="5876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1 &amp; 2 reyes</a:t>
            </a:r>
          </a:p>
        </p:txBody>
      </p:sp>
      <p:sp>
        <p:nvSpPr>
          <p:cNvPr id="372" name="Daniel"/>
          <p:cNvSpPr/>
          <p:nvPr/>
        </p:nvSpPr>
        <p:spPr>
          <a:xfrm rot="15207">
            <a:off x="15652112" y="1571951"/>
            <a:ext cx="876287" cy="595405"/>
          </a:xfrm>
          <a:prstGeom prst="rect">
            <a:avLst/>
          </a:prstGeom>
          <a:solidFill>
            <a:schemeClr val="accent5">
              <a:hueOff val="503731"/>
              <a:lumOff val="709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14" sz="1900">
                <a:latin typeface="Founders Grotesk Condensed"/>
                <a:ea typeface="Founders Grotesk Condensed"/>
                <a:cs typeface="Founders Grotesk Condensed"/>
                <a:sym typeface="Founders Grotesk Condensed"/>
              </a:defRPr>
            </a:lvl1pPr>
          </a:lstStyle>
          <a:p>
            <a:pPr/>
            <a:r>
              <a:t>Daniel</a:t>
            </a:r>
          </a:p>
        </p:txBody>
      </p:sp>
      <p:sp>
        <p:nvSpPr>
          <p:cNvPr id="373" name="Rectangle"/>
          <p:cNvSpPr/>
          <p:nvPr/>
        </p:nvSpPr>
        <p:spPr>
          <a:xfrm>
            <a:off x="20293062" y="2165865"/>
            <a:ext cx="1122668" cy="549330"/>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374" name="Hechos"/>
          <p:cNvSpPr/>
          <p:nvPr/>
        </p:nvSpPr>
        <p:spPr>
          <a:xfrm>
            <a:off x="21415258" y="2165537"/>
            <a:ext cx="1037595" cy="549985"/>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0" sz="2000">
                <a:latin typeface="Founders Grotesk Condensed"/>
                <a:ea typeface="Founders Grotesk Condensed"/>
                <a:cs typeface="Founders Grotesk Condensed"/>
                <a:sym typeface="Founders Grotesk Condensed"/>
              </a:defRPr>
            </a:lvl1pPr>
          </a:lstStyle>
          <a:p>
            <a:pPr/>
            <a:r>
              <a:t>Hechos</a:t>
            </a:r>
          </a:p>
        </p:txBody>
      </p:sp>
      <p:sp>
        <p:nvSpPr>
          <p:cNvPr id="375" name="Rectangle"/>
          <p:cNvSpPr/>
          <p:nvPr/>
        </p:nvSpPr>
        <p:spPr>
          <a:xfrm>
            <a:off x="23731422" y="2127497"/>
            <a:ext cx="712915"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76" name="Esdras"/>
          <p:cNvSpPr/>
          <p:nvPr/>
        </p:nvSpPr>
        <p:spPr>
          <a:xfrm>
            <a:off x="16450964" y="3688867"/>
            <a:ext cx="1270001" cy="59231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Esdras</a:t>
            </a:r>
          </a:p>
        </p:txBody>
      </p:sp>
      <p:sp>
        <p:nvSpPr>
          <p:cNvPr id="377" name="Israel"/>
          <p:cNvSpPr/>
          <p:nvPr/>
        </p:nvSpPr>
        <p:spPr>
          <a:xfrm>
            <a:off x="7615733" y="11600395"/>
            <a:ext cx="9434635" cy="531775"/>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378" name="Exilio"/>
          <p:cNvSpPr/>
          <p:nvPr/>
        </p:nvSpPr>
        <p:spPr>
          <a:xfrm>
            <a:off x="15668834" y="11003826"/>
            <a:ext cx="895135" cy="47953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379" name="Rectangle"/>
          <p:cNvSpPr/>
          <p:nvPr/>
        </p:nvSpPr>
        <p:spPr>
          <a:xfrm>
            <a:off x="17026430" y="11608826"/>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380" name="Iglesia"/>
          <p:cNvSpPr/>
          <p:nvPr/>
        </p:nvSpPr>
        <p:spPr>
          <a:xfrm>
            <a:off x="22054450" y="11611149"/>
            <a:ext cx="1872929" cy="51026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381" name="Rectangle"/>
          <p:cNvSpPr/>
          <p:nvPr/>
        </p:nvSpPr>
        <p:spPr>
          <a:xfrm>
            <a:off x="24119690" y="11608826"/>
            <a:ext cx="4938946"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382" name="ADAN"/>
          <p:cNvSpPr/>
          <p:nvPr/>
        </p:nvSpPr>
        <p:spPr>
          <a:xfrm>
            <a:off x="202258" y="11607024"/>
            <a:ext cx="3169221" cy="519075"/>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383" name="noé"/>
          <p:cNvSpPr/>
          <p:nvPr/>
        </p:nvSpPr>
        <p:spPr>
          <a:xfrm>
            <a:off x="3467348" y="11607024"/>
            <a:ext cx="2474038" cy="519075"/>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noé</a:t>
            </a:r>
          </a:p>
        </p:txBody>
      </p:sp>
      <p:sp>
        <p:nvSpPr>
          <p:cNvPr id="384" name="Rectangle"/>
          <p:cNvSpPr/>
          <p:nvPr/>
        </p:nvSpPr>
        <p:spPr>
          <a:xfrm>
            <a:off x="7233254" y="12595383"/>
            <a:ext cx="3884175" cy="608011"/>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85" name="David"/>
          <p:cNvSpPr/>
          <p:nvPr/>
        </p:nvSpPr>
        <p:spPr>
          <a:xfrm>
            <a:off x="10448455" y="11003482"/>
            <a:ext cx="1122668" cy="5749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David</a:t>
            </a:r>
          </a:p>
        </p:txBody>
      </p:sp>
      <p:sp>
        <p:nvSpPr>
          <p:cNvPr id="386" name="Moises"/>
          <p:cNvSpPr/>
          <p:nvPr/>
        </p:nvSpPr>
        <p:spPr>
          <a:xfrm>
            <a:off x="8581673" y="11003482"/>
            <a:ext cx="1187338" cy="57499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Moises</a:t>
            </a:r>
          </a:p>
        </p:txBody>
      </p:sp>
      <p:sp>
        <p:nvSpPr>
          <p:cNvPr id="387" name="Abraham"/>
          <p:cNvSpPr/>
          <p:nvPr/>
        </p:nvSpPr>
        <p:spPr>
          <a:xfrm>
            <a:off x="6346929" y="11027919"/>
            <a:ext cx="1362200" cy="526124"/>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6" sz="2100">
                <a:latin typeface="Founders Grotesk Condensed"/>
                <a:ea typeface="Founders Grotesk Condensed"/>
                <a:cs typeface="Founders Grotesk Condensed"/>
                <a:sym typeface="Founders Grotesk Condensed"/>
              </a:defRPr>
            </a:lvl1pPr>
          </a:lstStyle>
          <a:p>
            <a:pPr/>
            <a:r>
              <a:t>Abraham</a:t>
            </a:r>
          </a:p>
        </p:txBody>
      </p:sp>
      <p:sp>
        <p:nvSpPr>
          <p:cNvPr id="388" name="redbiblica.org"/>
          <p:cNvSpPr/>
          <p:nvPr/>
        </p:nvSpPr>
        <p:spPr>
          <a:xfrm>
            <a:off x="207378" y="13057610"/>
            <a:ext cx="216121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389" name="Tribulación"/>
          <p:cNvSpPr/>
          <p:nvPr/>
        </p:nvSpPr>
        <p:spPr>
          <a:xfrm rot="16200000">
            <a:off x="23204622" y="12745960"/>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pic>
        <p:nvPicPr>
          <p:cNvPr id="390" name="cross.jpeg" descr="cross.jpeg"/>
          <p:cNvPicPr>
            <a:picLocks noChangeAspect="1"/>
          </p:cNvPicPr>
          <p:nvPr/>
        </p:nvPicPr>
        <p:blipFill>
          <a:blip r:embed="rId3">
            <a:extLst/>
          </a:blip>
          <a:srcRect l="19861" t="6051" r="21198" b="2694"/>
          <a:stretch>
            <a:fillRect/>
          </a:stretch>
        </p:blipFill>
        <p:spPr>
          <a:xfrm>
            <a:off x="21141288" y="7563933"/>
            <a:ext cx="1585537" cy="2454794"/>
          </a:xfrm>
          <a:custGeom>
            <a:avLst/>
            <a:gdLst/>
            <a:ahLst/>
            <a:cxnLst>
              <a:cxn ang="0">
                <a:pos x="wd2" y="hd2"/>
              </a:cxn>
              <a:cxn ang="5400000">
                <a:pos x="wd2" y="hd2"/>
              </a:cxn>
              <a:cxn ang="10800000">
                <a:pos x="wd2" y="hd2"/>
              </a:cxn>
              <a:cxn ang="16200000">
                <a:pos x="wd2" y="hd2"/>
              </a:cxn>
            </a:cxnLst>
            <a:rect l="0" t="0" r="r" b="b"/>
            <a:pathLst>
              <a:path w="21423" h="21591" fill="norm" stroke="1" extrusionOk="0">
                <a:moveTo>
                  <a:pt x="11760" y="0"/>
                </a:moveTo>
                <a:cubicBezTo>
                  <a:pt x="11397" y="-2"/>
                  <a:pt x="10945" y="4"/>
                  <a:pt x="10355" y="14"/>
                </a:cubicBezTo>
                <a:lnTo>
                  <a:pt x="7829" y="56"/>
                </a:lnTo>
                <a:cubicBezTo>
                  <a:pt x="7823" y="71"/>
                  <a:pt x="7819" y="229"/>
                  <a:pt x="7813" y="258"/>
                </a:cubicBezTo>
                <a:lnTo>
                  <a:pt x="7706" y="2095"/>
                </a:lnTo>
                <a:lnTo>
                  <a:pt x="7582" y="4130"/>
                </a:lnTo>
                <a:lnTo>
                  <a:pt x="3791" y="4175"/>
                </a:lnTo>
                <a:lnTo>
                  <a:pt x="0" y="4217"/>
                </a:lnTo>
                <a:lnTo>
                  <a:pt x="5" y="5819"/>
                </a:lnTo>
                <a:cubicBezTo>
                  <a:pt x="6" y="7253"/>
                  <a:pt x="65" y="7468"/>
                  <a:pt x="558" y="7868"/>
                </a:cubicBezTo>
                <a:cubicBezTo>
                  <a:pt x="1107" y="8315"/>
                  <a:pt x="1112" y="8316"/>
                  <a:pt x="3770" y="8294"/>
                </a:cubicBezTo>
                <a:cubicBezTo>
                  <a:pt x="5235" y="8282"/>
                  <a:pt x="6718" y="8344"/>
                  <a:pt x="7068" y="8430"/>
                </a:cubicBezTo>
                <a:lnTo>
                  <a:pt x="7706" y="8587"/>
                </a:lnTo>
                <a:lnTo>
                  <a:pt x="7706" y="14476"/>
                </a:lnTo>
                <a:cubicBezTo>
                  <a:pt x="7706" y="14773"/>
                  <a:pt x="7711" y="14903"/>
                  <a:pt x="7711" y="15174"/>
                </a:cubicBezTo>
                <a:cubicBezTo>
                  <a:pt x="7759" y="17678"/>
                  <a:pt x="7798" y="18936"/>
                  <a:pt x="7856" y="19807"/>
                </a:cubicBezTo>
                <a:cubicBezTo>
                  <a:pt x="8007" y="20985"/>
                  <a:pt x="8309" y="21268"/>
                  <a:pt x="8982" y="21444"/>
                </a:cubicBezTo>
                <a:cubicBezTo>
                  <a:pt x="9273" y="21520"/>
                  <a:pt x="10450" y="21585"/>
                  <a:pt x="11599" y="21590"/>
                </a:cubicBezTo>
                <a:cubicBezTo>
                  <a:pt x="13192" y="21598"/>
                  <a:pt x="13777" y="21541"/>
                  <a:pt x="14066" y="21353"/>
                </a:cubicBezTo>
                <a:cubicBezTo>
                  <a:pt x="14397" y="21137"/>
                  <a:pt x="14441" y="20331"/>
                  <a:pt x="14441" y="14860"/>
                </a:cubicBezTo>
                <a:cubicBezTo>
                  <a:pt x="14441" y="10032"/>
                  <a:pt x="14514" y="8587"/>
                  <a:pt x="14747" y="8493"/>
                </a:cubicBezTo>
                <a:cubicBezTo>
                  <a:pt x="14912" y="8426"/>
                  <a:pt x="16416" y="8342"/>
                  <a:pt x="18093" y="8308"/>
                </a:cubicBezTo>
                <a:cubicBezTo>
                  <a:pt x="21600" y="8236"/>
                  <a:pt x="21417" y="8334"/>
                  <a:pt x="21423" y="6542"/>
                </a:cubicBezTo>
                <a:cubicBezTo>
                  <a:pt x="21426" y="5366"/>
                  <a:pt x="21096" y="4605"/>
                  <a:pt x="20506" y="4423"/>
                </a:cubicBezTo>
                <a:cubicBezTo>
                  <a:pt x="20283" y="4354"/>
                  <a:pt x="18859" y="4260"/>
                  <a:pt x="17337" y="4213"/>
                </a:cubicBezTo>
                <a:lnTo>
                  <a:pt x="14564" y="4130"/>
                </a:lnTo>
                <a:lnTo>
                  <a:pt x="14441" y="2430"/>
                </a:lnTo>
                <a:cubicBezTo>
                  <a:pt x="14323" y="769"/>
                  <a:pt x="14310" y="722"/>
                  <a:pt x="13604" y="353"/>
                </a:cubicBezTo>
                <a:cubicBezTo>
                  <a:pt x="13098" y="87"/>
                  <a:pt x="12848" y="7"/>
                  <a:pt x="11760" y="0"/>
                </a:cubicBezTo>
                <a:close/>
              </a:path>
            </a:pathLst>
          </a:custGeom>
          <a:ln w="12700">
            <a:miter lim="400000"/>
          </a:ln>
        </p:spPr>
      </p:pic>
      <p:sp>
        <p:nvSpPr>
          <p:cNvPr id="391" name="PACTO EdénicO…"/>
          <p:cNvSpPr/>
          <p:nvPr/>
        </p:nvSpPr>
        <p:spPr>
          <a:xfrm>
            <a:off x="227920" y="5074968"/>
            <a:ext cx="5999561" cy="65968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2" y="0"/>
                </a:moveTo>
                <a:cubicBezTo>
                  <a:pt x="769" y="0"/>
                  <a:pt x="556" y="194"/>
                  <a:pt x="556" y="433"/>
                </a:cubicBezTo>
                <a:lnTo>
                  <a:pt x="556" y="10656"/>
                </a:lnTo>
                <a:lnTo>
                  <a:pt x="0" y="21600"/>
                </a:lnTo>
                <a:lnTo>
                  <a:pt x="1740" y="18420"/>
                </a:lnTo>
                <a:lnTo>
                  <a:pt x="21124" y="18420"/>
                </a:lnTo>
                <a:cubicBezTo>
                  <a:pt x="21387" y="18420"/>
                  <a:pt x="21600" y="18227"/>
                  <a:pt x="21600" y="17989"/>
                </a:cubicBezTo>
                <a:lnTo>
                  <a:pt x="21600" y="433"/>
                </a:lnTo>
                <a:cubicBezTo>
                  <a:pt x="21600" y="194"/>
                  <a:pt x="21387" y="0"/>
                  <a:pt x="21124" y="0"/>
                </a:cubicBezTo>
                <a:lnTo>
                  <a:pt x="1032" y="0"/>
                </a:lnTo>
                <a:close/>
              </a:path>
            </a:pathLst>
          </a:cu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76" sz="4600">
                <a:latin typeface="Founders Grotesk Condensed"/>
                <a:ea typeface="Founders Grotesk Condensed"/>
                <a:cs typeface="Founders Grotesk Condensed"/>
                <a:sym typeface="Founders Grotesk Condensed"/>
              </a:defRPr>
            </a:pPr>
            <a:r>
              <a:t>PACTO EdénicO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(Gen 1:28-29, 2:15-17)</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Estado previo al pecado</a:t>
            </a:r>
          </a:p>
          <a:p>
            <a:pPr algn="ctr" defTabSz="584200">
              <a:lnSpc>
                <a:spcPct val="100000"/>
              </a:lnSpc>
              <a:spcBef>
                <a:spcPts val="0"/>
              </a:spcBef>
              <a:defRPr b="1" cap="all" spc="276" sz="4600">
                <a:latin typeface="Founders Grotesk Condensed"/>
                <a:ea typeface="Founders Grotesk Condensed"/>
                <a:cs typeface="Founders Grotesk Condensed"/>
                <a:sym typeface="Founders Grotesk Condensed"/>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382"/>
                                        </p:tgtEl>
                                        <p:attrNameLst>
                                          <p:attrName>style.visibility</p:attrName>
                                        </p:attrNameLst>
                                      </p:cBhvr>
                                      <p:to>
                                        <p:strVal val="visible"/>
                                      </p:to>
                                    </p:set>
                                    <p:animEffect filter="wipe(left)" transition="in">
                                      <p:cBhvr>
                                        <p:cTn id="7" dur="1000"/>
                                        <p:tgtEl>
                                          <p:spTgt spid="382"/>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383"/>
                                        </p:tgtEl>
                                        <p:attrNameLst>
                                          <p:attrName>style.visibility</p:attrName>
                                        </p:attrNameLst>
                                      </p:cBhvr>
                                      <p:to>
                                        <p:strVal val="visible"/>
                                      </p:to>
                                    </p:set>
                                    <p:animEffect filter="wipe(left)" transition="in">
                                      <p:cBhvr>
                                        <p:cTn id="11" dur="1000"/>
                                        <p:tgtEl>
                                          <p:spTgt spid="383"/>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387"/>
                                        </p:tgtEl>
                                        <p:attrNameLst>
                                          <p:attrName>style.visibility</p:attrName>
                                        </p:attrNameLst>
                                      </p:cBhvr>
                                      <p:to>
                                        <p:strVal val="visible"/>
                                      </p:to>
                                    </p:set>
                                    <p:animEffect filter="wipe(left)" transition="in">
                                      <p:cBhvr>
                                        <p:cTn id="15" dur="1000"/>
                                        <p:tgtEl>
                                          <p:spTgt spid="387"/>
                                        </p:tgtEl>
                                      </p:cBhvr>
                                    </p:animEffect>
                                  </p:childTnLst>
                                </p:cTn>
                              </p:par>
                            </p:childTnLst>
                          </p:cTn>
                        </p:par>
                        <p:par>
                          <p:cTn id="16" fill="hold">
                            <p:stCondLst>
                              <p:cond delay="3000"/>
                            </p:stCondLst>
                            <p:childTnLst>
                              <p:par>
                                <p:cTn id="17" presetClass="entr" nodeType="afterEffect" presetSubtype="8" presetID="22" grpId="4" fill="hold">
                                  <p:stCondLst>
                                    <p:cond delay="0"/>
                                  </p:stCondLst>
                                  <p:iterate type="el" backwards="0">
                                    <p:tmAbs val="0"/>
                                  </p:iterate>
                                  <p:childTnLst>
                                    <p:set>
                                      <p:cBhvr>
                                        <p:cTn id="18" fill="hold"/>
                                        <p:tgtEl>
                                          <p:spTgt spid="386"/>
                                        </p:tgtEl>
                                        <p:attrNameLst>
                                          <p:attrName>style.visibility</p:attrName>
                                        </p:attrNameLst>
                                      </p:cBhvr>
                                      <p:to>
                                        <p:strVal val="visible"/>
                                      </p:to>
                                    </p:set>
                                    <p:animEffect filter="wipe(left)" transition="in">
                                      <p:cBhvr>
                                        <p:cTn id="19" dur="1000"/>
                                        <p:tgtEl>
                                          <p:spTgt spid="386"/>
                                        </p:tgtEl>
                                      </p:cBhvr>
                                    </p:animEffect>
                                  </p:childTnLst>
                                </p:cTn>
                              </p:par>
                            </p:childTnLst>
                          </p:cTn>
                        </p:par>
                        <p:par>
                          <p:cTn id="20" fill="hold">
                            <p:stCondLst>
                              <p:cond delay="4000"/>
                            </p:stCondLst>
                            <p:childTnLst>
                              <p:par>
                                <p:cTn id="21" presetClass="entr" nodeType="afterEffect" presetSubtype="8" presetID="22" grpId="5" fill="hold">
                                  <p:stCondLst>
                                    <p:cond delay="0"/>
                                  </p:stCondLst>
                                  <p:iterate type="el" backwards="0">
                                    <p:tmAbs val="0"/>
                                  </p:iterate>
                                  <p:childTnLst>
                                    <p:set>
                                      <p:cBhvr>
                                        <p:cTn id="22" fill="hold"/>
                                        <p:tgtEl>
                                          <p:spTgt spid="385"/>
                                        </p:tgtEl>
                                        <p:attrNameLst>
                                          <p:attrName>style.visibility</p:attrName>
                                        </p:attrNameLst>
                                      </p:cBhvr>
                                      <p:to>
                                        <p:strVal val="visible"/>
                                      </p:to>
                                    </p:set>
                                    <p:animEffect filter="wipe(left)" transition="in">
                                      <p:cBhvr>
                                        <p:cTn id="23" dur="1000"/>
                                        <p:tgtEl>
                                          <p:spTgt spid="385"/>
                                        </p:tgtEl>
                                      </p:cBhvr>
                                    </p:animEffect>
                                  </p:childTnLst>
                                </p:cTn>
                              </p:par>
                            </p:childTnLst>
                          </p:cTn>
                        </p:par>
                        <p:par>
                          <p:cTn id="24" fill="hold">
                            <p:stCondLst>
                              <p:cond delay="5000"/>
                            </p:stCondLst>
                            <p:childTnLst>
                              <p:par>
                                <p:cTn id="25" presetClass="entr" nodeType="afterEffect" presetSubtype="8" presetID="22" grpId="6" fill="hold">
                                  <p:stCondLst>
                                    <p:cond delay="0"/>
                                  </p:stCondLst>
                                  <p:iterate type="el" backwards="0">
                                    <p:tmAbs val="0"/>
                                  </p:iterate>
                                  <p:childTnLst>
                                    <p:set>
                                      <p:cBhvr>
                                        <p:cTn id="26" fill="hold"/>
                                        <p:tgtEl>
                                          <p:spTgt spid="378"/>
                                        </p:tgtEl>
                                        <p:attrNameLst>
                                          <p:attrName>style.visibility</p:attrName>
                                        </p:attrNameLst>
                                      </p:cBhvr>
                                      <p:to>
                                        <p:strVal val="visible"/>
                                      </p:to>
                                    </p:set>
                                    <p:animEffect filter="wipe(left)" transition="in">
                                      <p:cBhvr>
                                        <p:cTn id="27" dur="1000"/>
                                        <p:tgtEl>
                                          <p:spTgt spid="37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8" presetID="22" grpId="7" fill="hold">
                                  <p:stCondLst>
                                    <p:cond delay="0"/>
                                  </p:stCondLst>
                                  <p:iterate type="el" backwards="0">
                                    <p:tmAbs val="0"/>
                                  </p:iterate>
                                  <p:childTnLst>
                                    <p:set>
                                      <p:cBhvr>
                                        <p:cTn id="31" fill="hold"/>
                                        <p:tgtEl>
                                          <p:spTgt spid="391"/>
                                        </p:tgtEl>
                                        <p:attrNameLst>
                                          <p:attrName>style.visibility</p:attrName>
                                        </p:attrNameLst>
                                      </p:cBhvr>
                                      <p:to>
                                        <p:strVal val="visible"/>
                                      </p:to>
                                    </p:set>
                                    <p:animEffect filter="wipe(left)" transition="in">
                                      <p:cBhvr>
                                        <p:cTn id="32"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7" grpId="3"/>
      <p:bldP build="whole" bldLvl="1" animBg="1" rev="0" advAuto="0" spid="378" grpId="6"/>
      <p:bldP build="whole" bldLvl="1" animBg="1" rev="0" advAuto="0" spid="383" grpId="2"/>
      <p:bldP build="whole" bldLvl="1" animBg="1" rev="0" advAuto="0" spid="385" grpId="5"/>
      <p:bldP build="whole" bldLvl="1" animBg="1" rev="0" advAuto="0" spid="382" grpId="1"/>
      <p:bldP build="whole" bldLvl="1" animBg="1" rev="0" advAuto="0" spid="386" grpId="4"/>
      <p:bldP build="whole" bldLvl="1" animBg="1" rev="0" advAuto="0" spid="391" grpId="7"/>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Junio, 202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396" name="Hay diferentes opiniones si es pacto o no…"/>
          <p:cNvSpPr txBox="1"/>
          <p:nvPr>
            <p:ph type="body" idx="1"/>
          </p:nvPr>
        </p:nvSpPr>
        <p:spPr>
          <a:xfrm>
            <a:off x="571500" y="3890207"/>
            <a:ext cx="23241000" cy="7697009"/>
          </a:xfrm>
          <a:prstGeom prst="rect">
            <a:avLst/>
          </a:prstGeom>
        </p:spPr>
        <p:txBody>
          <a:bodyPr/>
          <a:lstStyle/>
          <a:p>
            <a:pPr marL="416052" indent="-416052" defTabSz="751205">
              <a:spcBef>
                <a:spcPts val="3200"/>
              </a:spcBef>
              <a:defRPr spc="-52" sz="5278"/>
            </a:pPr>
            <a:r>
              <a:t>Hay diferentes opiniones si es pacto o no</a:t>
            </a:r>
          </a:p>
          <a:p>
            <a:pPr lvl="2" marL="1248156" indent="-416052" defTabSz="751205">
              <a:spcBef>
                <a:spcPts val="3200"/>
              </a:spcBef>
              <a:defRPr spc="-52" sz="5278"/>
            </a:pPr>
            <a:r>
              <a:t>Mucho depende si Oseas 6:7 se refiere a Adan o a los hombres en generál</a:t>
            </a:r>
          </a:p>
          <a:p>
            <a:pPr marL="416052" indent="-416052" defTabSz="751205">
              <a:spcBef>
                <a:spcPts val="3200"/>
              </a:spcBef>
              <a:defRPr spc="-52" sz="5278"/>
            </a:pPr>
            <a:r>
              <a:t>Pacto condicional</a:t>
            </a:r>
          </a:p>
          <a:p>
            <a:pPr lvl="2" marL="1248156" indent="-416052" defTabSz="751205">
              <a:spcBef>
                <a:spcPts val="3200"/>
              </a:spcBef>
              <a:defRPr spc="-52" sz="5278"/>
            </a:pPr>
            <a:r>
              <a:t>Obediencia - relación de intimidad con Dios el creador</a:t>
            </a:r>
          </a:p>
          <a:p>
            <a:pPr lvl="4" marL="2080260" indent="-416052" defTabSz="751205">
              <a:spcBef>
                <a:spcPts val="3200"/>
              </a:spcBef>
              <a:defRPr spc="-52" sz="5278"/>
            </a:pPr>
            <a:r>
              <a:t>Prosperar (llenar la tierra de la imagen de Dios) </a:t>
            </a:r>
          </a:p>
          <a:p>
            <a:pPr lvl="4" marL="2080260" indent="-416052" defTabSz="751205">
              <a:spcBef>
                <a:spcPts val="3200"/>
              </a:spcBef>
              <a:defRPr spc="-52" sz="5278"/>
            </a:pPr>
            <a:r>
              <a:t>Dominar la tierra</a:t>
            </a:r>
          </a:p>
          <a:p>
            <a:pPr lvl="2" marL="1248156" indent="-416052" defTabSz="751205">
              <a:spcBef>
                <a:spcPts val="3200"/>
              </a:spcBef>
              <a:defRPr spc="-52" sz="5278"/>
            </a:pPr>
            <a:r>
              <a:t>Desobediencia - muerte</a:t>
            </a:r>
          </a:p>
        </p:txBody>
      </p:sp>
      <p:sp>
        <p:nvSpPr>
          <p:cNvPr id="397" name="El Pacto Edénico"/>
          <p:cNvSpPr txBox="1"/>
          <p:nvPr>
            <p:ph type="title"/>
          </p:nvPr>
        </p:nvSpPr>
        <p:spPr>
          <a:xfrm>
            <a:off x="571500" y="629023"/>
            <a:ext cx="23241000" cy="1951019"/>
          </a:xfrm>
          <a:prstGeom prst="rect">
            <a:avLst/>
          </a:prstGeom>
        </p:spPr>
        <p:txBody>
          <a:bodyPr/>
          <a:lstStyle/>
          <a:p>
            <a:pPr/>
            <a:r>
              <a:t>El Pacto Edénico</a:t>
            </a:r>
          </a:p>
        </p:txBody>
      </p:sp>
      <p:sp>
        <p:nvSpPr>
          <p:cNvPr id="398" name="Mas ellos, cual Adán, traspasaron el pacto; allí prevaricaron contra mí. Oseas 6:7"/>
          <p:cNvSpPr txBox="1"/>
          <p:nvPr/>
        </p:nvSpPr>
        <p:spPr>
          <a:xfrm>
            <a:off x="3587322" y="4419600"/>
            <a:ext cx="17209356" cy="4876801"/>
          </a:xfrm>
          <a:prstGeom prst="rect">
            <a:avLst/>
          </a:prstGeom>
          <a:solidFill>
            <a:schemeClr val="accent1">
              <a:hueOff val="-42304"/>
              <a:satOff val="23749"/>
              <a:lumOff val="-45745"/>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lnSpc>
                <a:spcPct val="100000"/>
              </a:lnSpc>
              <a:spcBef>
                <a:spcPts val="0"/>
              </a:spcBef>
              <a:defRPr cap="all" spc="420" sz="7000">
                <a:solidFill>
                  <a:srgbClr val="FFFFFF"/>
                </a:solidFill>
                <a:latin typeface="Cardo"/>
                <a:ea typeface="Cardo"/>
                <a:cs typeface="Cardo"/>
                <a:sym typeface="Cardo"/>
              </a:defRPr>
            </a:lvl1pPr>
          </a:lstStyle>
          <a:p>
            <a:pPr/>
            <a:r>
              <a:t>Mas ellos, cual Adán, traspasaron el pacto; allí prevaricaron contra mí. Oseas 6:7</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9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9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3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ID="10" grpId="3" fill="hold">
                                  <p:stCondLst>
                                    <p:cond delay="0"/>
                                  </p:stCondLst>
                                  <p:iterate type="el" backwards="0">
                                    <p:tmAbs val="0"/>
                                  </p:iterate>
                                  <p:childTnLst>
                                    <p:animEffect filter="fade" transition="out">
                                      <p:cBhvr>
                                        <p:cTn id="20" dur="1000" fill="hold"/>
                                        <p:tgtEl>
                                          <p:spTgt spid="398"/>
                                        </p:tgtEl>
                                      </p:cBhvr>
                                    </p:animEffect>
                                    <p:set>
                                      <p:cBhvr>
                                        <p:cTn id="21" fill="hold">
                                          <p:stCondLst>
                                            <p:cond delay="999"/>
                                          </p:stCondLst>
                                        </p:cTn>
                                        <p:tgtEl>
                                          <p:spTgt spid="39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396">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396">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1" fill="hold">
                                  <p:stCondLst>
                                    <p:cond delay="0"/>
                                  </p:stCondLst>
                                  <p:iterate type="el" backwards="0">
                                    <p:tmAbs val="0"/>
                                  </p:iterate>
                                  <p:childTnLst>
                                    <p:set>
                                      <p:cBhvr>
                                        <p:cTn id="33" fill="hold"/>
                                        <p:tgtEl>
                                          <p:spTgt spid="396">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 fill="hold">
                                  <p:stCondLst>
                                    <p:cond delay="0"/>
                                  </p:stCondLst>
                                  <p:iterate type="el" backwards="0">
                                    <p:tmAbs val="0"/>
                                  </p:iterate>
                                  <p:childTnLst>
                                    <p:set>
                                      <p:cBhvr>
                                        <p:cTn id="37" fill="hold"/>
                                        <p:tgtEl>
                                          <p:spTgt spid="396">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 fill="hold">
                                  <p:stCondLst>
                                    <p:cond delay="0"/>
                                  </p:stCondLst>
                                  <p:iterate type="el" backwards="0">
                                    <p:tmAbs val="0"/>
                                  </p:iterate>
                                  <p:childTnLst>
                                    <p:set>
                                      <p:cBhvr>
                                        <p:cTn id="41" fill="hold"/>
                                        <p:tgtEl>
                                          <p:spTgt spid="39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8" grpId="3"/>
      <p:bldP build="p" bldLvl="5" animBg="1" rev="0" advAuto="0" spid="396" grpId="1"/>
      <p:bldP build="whole" bldLvl="1" animBg="1" rev="0" advAuto="0" spid="398"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Rectangle"/>
          <p:cNvSpPr/>
          <p:nvPr/>
        </p:nvSpPr>
        <p:spPr>
          <a:xfrm>
            <a:off x="-508000" y="-364160"/>
            <a:ext cx="26212425"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03" name="Rectangle"/>
          <p:cNvSpPr/>
          <p:nvPr/>
        </p:nvSpPr>
        <p:spPr>
          <a:xfrm>
            <a:off x="1623994" y="10077156"/>
            <a:ext cx="22810736" cy="623757"/>
          </a:xfrm>
          <a:prstGeom prst="rect">
            <a:avLst/>
          </a:prstGeom>
          <a:solidFill>
            <a:schemeClr val="accent4">
              <a:hueOff val="272893"/>
              <a:satOff val="6167"/>
              <a:lumOff val="21491"/>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04" name="Cronograma Bíblico"/>
          <p:cNvSpPr txBox="1"/>
          <p:nvPr/>
        </p:nvSpPr>
        <p:spPr>
          <a:xfrm>
            <a:off x="298486" y="1022348"/>
            <a:ext cx="8550809"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431" name="Group"/>
          <p:cNvGrpSpPr/>
          <p:nvPr/>
        </p:nvGrpSpPr>
        <p:grpSpPr>
          <a:xfrm>
            <a:off x="221764" y="2669194"/>
            <a:ext cx="23674405" cy="1019990"/>
            <a:chOff x="0" y="0"/>
            <a:chExt cx="23674404" cy="1019988"/>
          </a:xfrm>
        </p:grpSpPr>
        <p:sp>
          <p:nvSpPr>
            <p:cNvPr id="405"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06"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07"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08"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09"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10"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11"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12"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13"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14"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15"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16"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17"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18"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19"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20"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421"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422"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423"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424"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425"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426"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427"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428"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429"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430"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432" name="GENESIS"/>
          <p:cNvSpPr/>
          <p:nvPr/>
        </p:nvSpPr>
        <p:spPr>
          <a:xfrm>
            <a:off x="234079" y="2185135"/>
            <a:ext cx="8754333" cy="574998"/>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GENESIS</a:t>
            </a:r>
          </a:p>
        </p:txBody>
      </p:sp>
      <p:sp>
        <p:nvSpPr>
          <p:cNvPr id="433" name="EXODO"/>
          <p:cNvSpPr/>
          <p:nvPr/>
        </p:nvSpPr>
        <p:spPr>
          <a:xfrm>
            <a:off x="7701636" y="2168292"/>
            <a:ext cx="1159297" cy="567880"/>
          </a:xfrm>
          <a:prstGeom prst="rect">
            <a:avLst/>
          </a:pr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EXODO</a:t>
            </a:r>
          </a:p>
        </p:txBody>
      </p:sp>
      <p:sp>
        <p:nvSpPr>
          <p:cNvPr id="434" name="SALMOS"/>
          <p:cNvSpPr/>
          <p:nvPr/>
        </p:nvSpPr>
        <p:spPr>
          <a:xfrm>
            <a:off x="8932155" y="3697524"/>
            <a:ext cx="7515679" cy="574998"/>
          </a:xfrm>
          <a:prstGeom prst="rect">
            <a:avLst/>
          </a:prstGeom>
          <a:solidFill>
            <a:schemeClr val="accent4">
              <a:hueOff val="352432"/>
              <a:satOff val="6167"/>
              <a:lumOff val="-11914"/>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SALMOS</a:t>
            </a:r>
          </a:p>
        </p:txBody>
      </p:sp>
      <p:sp>
        <p:nvSpPr>
          <p:cNvPr id="435" name="1 &amp; 2 Crónicas"/>
          <p:cNvSpPr/>
          <p:nvPr/>
        </p:nvSpPr>
        <p:spPr>
          <a:xfrm>
            <a:off x="10535658" y="1575909"/>
            <a:ext cx="5100730" cy="58769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1 &amp; 2 Crónicas</a:t>
            </a:r>
          </a:p>
        </p:txBody>
      </p:sp>
      <p:sp>
        <p:nvSpPr>
          <p:cNvPr id="436" name="1 &amp; 2 reyes"/>
          <p:cNvSpPr/>
          <p:nvPr/>
        </p:nvSpPr>
        <p:spPr>
          <a:xfrm>
            <a:off x="10954105" y="2146681"/>
            <a:ext cx="5100729" cy="5876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1 &amp; 2 reyes</a:t>
            </a:r>
          </a:p>
        </p:txBody>
      </p:sp>
      <p:sp>
        <p:nvSpPr>
          <p:cNvPr id="437" name="Daniel"/>
          <p:cNvSpPr/>
          <p:nvPr/>
        </p:nvSpPr>
        <p:spPr>
          <a:xfrm rot="15207">
            <a:off x="15652112" y="1571951"/>
            <a:ext cx="876287" cy="595405"/>
          </a:xfrm>
          <a:prstGeom prst="rect">
            <a:avLst/>
          </a:prstGeom>
          <a:solidFill>
            <a:schemeClr val="accent5">
              <a:hueOff val="503731"/>
              <a:lumOff val="709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14" sz="1900">
                <a:latin typeface="Founders Grotesk Condensed"/>
                <a:ea typeface="Founders Grotesk Condensed"/>
                <a:cs typeface="Founders Grotesk Condensed"/>
                <a:sym typeface="Founders Grotesk Condensed"/>
              </a:defRPr>
            </a:lvl1pPr>
          </a:lstStyle>
          <a:p>
            <a:pPr/>
            <a:r>
              <a:t>Daniel</a:t>
            </a:r>
          </a:p>
        </p:txBody>
      </p:sp>
      <p:sp>
        <p:nvSpPr>
          <p:cNvPr id="438" name="Rectangle"/>
          <p:cNvSpPr/>
          <p:nvPr/>
        </p:nvSpPr>
        <p:spPr>
          <a:xfrm>
            <a:off x="20293062" y="2165865"/>
            <a:ext cx="1122668" cy="549330"/>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439" name="Hechos"/>
          <p:cNvSpPr/>
          <p:nvPr/>
        </p:nvSpPr>
        <p:spPr>
          <a:xfrm>
            <a:off x="21415258" y="2165537"/>
            <a:ext cx="1037595" cy="549985"/>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0" sz="2000">
                <a:latin typeface="Founders Grotesk Condensed"/>
                <a:ea typeface="Founders Grotesk Condensed"/>
                <a:cs typeface="Founders Grotesk Condensed"/>
                <a:sym typeface="Founders Grotesk Condensed"/>
              </a:defRPr>
            </a:lvl1pPr>
          </a:lstStyle>
          <a:p>
            <a:pPr/>
            <a:r>
              <a:t>Hechos</a:t>
            </a:r>
          </a:p>
        </p:txBody>
      </p:sp>
      <p:sp>
        <p:nvSpPr>
          <p:cNvPr id="440" name="Rectangle"/>
          <p:cNvSpPr/>
          <p:nvPr/>
        </p:nvSpPr>
        <p:spPr>
          <a:xfrm>
            <a:off x="23731422" y="2127497"/>
            <a:ext cx="712915"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41" name="Esdras"/>
          <p:cNvSpPr/>
          <p:nvPr/>
        </p:nvSpPr>
        <p:spPr>
          <a:xfrm>
            <a:off x="16450964" y="3688867"/>
            <a:ext cx="1270001" cy="59231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Esdras</a:t>
            </a:r>
          </a:p>
        </p:txBody>
      </p:sp>
      <p:sp>
        <p:nvSpPr>
          <p:cNvPr id="442" name="Israel"/>
          <p:cNvSpPr/>
          <p:nvPr/>
        </p:nvSpPr>
        <p:spPr>
          <a:xfrm>
            <a:off x="7615733" y="11600395"/>
            <a:ext cx="9434635" cy="531775"/>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443" name="Exilio"/>
          <p:cNvSpPr/>
          <p:nvPr/>
        </p:nvSpPr>
        <p:spPr>
          <a:xfrm>
            <a:off x="15668834" y="11003826"/>
            <a:ext cx="895135" cy="47953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444" name="Rectangle"/>
          <p:cNvSpPr/>
          <p:nvPr/>
        </p:nvSpPr>
        <p:spPr>
          <a:xfrm>
            <a:off x="17026430" y="11608826"/>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445" name="Iglesia"/>
          <p:cNvSpPr/>
          <p:nvPr/>
        </p:nvSpPr>
        <p:spPr>
          <a:xfrm>
            <a:off x="22054450" y="11611149"/>
            <a:ext cx="1872929" cy="51026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446" name="Rectangle"/>
          <p:cNvSpPr/>
          <p:nvPr/>
        </p:nvSpPr>
        <p:spPr>
          <a:xfrm>
            <a:off x="24119690" y="11608826"/>
            <a:ext cx="4938946"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447" name="ADAN"/>
          <p:cNvSpPr/>
          <p:nvPr/>
        </p:nvSpPr>
        <p:spPr>
          <a:xfrm>
            <a:off x="202258" y="11607024"/>
            <a:ext cx="3169221" cy="519075"/>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448" name="noé"/>
          <p:cNvSpPr/>
          <p:nvPr/>
        </p:nvSpPr>
        <p:spPr>
          <a:xfrm>
            <a:off x="3467348" y="11607024"/>
            <a:ext cx="2474038" cy="519075"/>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noé</a:t>
            </a:r>
          </a:p>
        </p:txBody>
      </p:sp>
      <p:sp>
        <p:nvSpPr>
          <p:cNvPr id="449" name="Rectangle"/>
          <p:cNvSpPr/>
          <p:nvPr/>
        </p:nvSpPr>
        <p:spPr>
          <a:xfrm>
            <a:off x="7233254" y="12595383"/>
            <a:ext cx="3884175" cy="608011"/>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50" name="David"/>
          <p:cNvSpPr/>
          <p:nvPr/>
        </p:nvSpPr>
        <p:spPr>
          <a:xfrm>
            <a:off x="10448455" y="11003482"/>
            <a:ext cx="1122668" cy="5749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David</a:t>
            </a:r>
          </a:p>
        </p:txBody>
      </p:sp>
      <p:sp>
        <p:nvSpPr>
          <p:cNvPr id="451" name="Moises"/>
          <p:cNvSpPr/>
          <p:nvPr/>
        </p:nvSpPr>
        <p:spPr>
          <a:xfrm>
            <a:off x="8581673" y="11003482"/>
            <a:ext cx="1187338" cy="57499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Moises</a:t>
            </a:r>
          </a:p>
        </p:txBody>
      </p:sp>
      <p:sp>
        <p:nvSpPr>
          <p:cNvPr id="452" name="Abraham"/>
          <p:cNvSpPr/>
          <p:nvPr/>
        </p:nvSpPr>
        <p:spPr>
          <a:xfrm>
            <a:off x="6346929" y="11027919"/>
            <a:ext cx="1362200" cy="526124"/>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6" sz="2100">
                <a:latin typeface="Founders Grotesk Condensed"/>
                <a:ea typeface="Founders Grotesk Condensed"/>
                <a:cs typeface="Founders Grotesk Condensed"/>
                <a:sym typeface="Founders Grotesk Condensed"/>
              </a:defRPr>
            </a:lvl1pPr>
          </a:lstStyle>
          <a:p>
            <a:pPr/>
            <a:r>
              <a:t>Abraham</a:t>
            </a:r>
          </a:p>
        </p:txBody>
      </p:sp>
      <p:sp>
        <p:nvSpPr>
          <p:cNvPr id="453" name="redbiblica.org"/>
          <p:cNvSpPr/>
          <p:nvPr/>
        </p:nvSpPr>
        <p:spPr>
          <a:xfrm>
            <a:off x="207378" y="13057610"/>
            <a:ext cx="216121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454" name="Tribulación"/>
          <p:cNvSpPr/>
          <p:nvPr/>
        </p:nvSpPr>
        <p:spPr>
          <a:xfrm rot="16200000">
            <a:off x="23204622" y="12745960"/>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sp>
        <p:nvSpPr>
          <p:cNvPr id="455" name="Pacto Adánico…"/>
          <p:cNvSpPr/>
          <p:nvPr/>
        </p:nvSpPr>
        <p:spPr>
          <a:xfrm>
            <a:off x="1277510" y="5074968"/>
            <a:ext cx="5430044" cy="65968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0" y="0"/>
                </a:moveTo>
                <a:cubicBezTo>
                  <a:pt x="850" y="0"/>
                  <a:pt x="614" y="194"/>
                  <a:pt x="614" y="433"/>
                </a:cubicBezTo>
                <a:lnTo>
                  <a:pt x="614" y="10656"/>
                </a:lnTo>
                <a:lnTo>
                  <a:pt x="0" y="21600"/>
                </a:lnTo>
                <a:lnTo>
                  <a:pt x="1923" y="18420"/>
                </a:lnTo>
                <a:lnTo>
                  <a:pt x="21076" y="18420"/>
                </a:lnTo>
                <a:cubicBezTo>
                  <a:pt x="21366" y="18420"/>
                  <a:pt x="21600" y="18227"/>
                  <a:pt x="21600" y="17989"/>
                </a:cubicBezTo>
                <a:lnTo>
                  <a:pt x="21600" y="433"/>
                </a:lnTo>
                <a:cubicBezTo>
                  <a:pt x="21600" y="194"/>
                  <a:pt x="21366" y="0"/>
                  <a:pt x="21076" y="0"/>
                </a:cubicBezTo>
                <a:lnTo>
                  <a:pt x="1140" y="0"/>
                </a:lnTo>
                <a:close/>
              </a:path>
            </a:pathLst>
          </a:custGeom>
          <a:solidFill>
            <a:schemeClr val="accent4">
              <a:hueOff val="272893"/>
              <a:satOff val="6167"/>
              <a:lumOff val="2149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276" sz="4600">
                <a:latin typeface="Founders Grotesk Condensed"/>
                <a:ea typeface="Founders Grotesk Condensed"/>
                <a:cs typeface="Founders Grotesk Condensed"/>
                <a:sym typeface="Founders Grotesk Condensed"/>
              </a:defRPr>
            </a:pPr>
            <a:r>
              <a:t>Pacto Adánico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Condenación</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Sufrimiento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Dolores parto</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Condenación</a:t>
            </a:r>
          </a:p>
          <a:p>
            <a:pPr algn="ctr" defTabSz="584200">
              <a:lnSpc>
                <a:spcPct val="100000"/>
              </a:lnSpc>
              <a:spcBef>
                <a:spcPts val="0"/>
              </a:spcBef>
              <a:defRPr cap="all" spc="276" sz="4600">
                <a:latin typeface="Founders Grotesk Condensed"/>
                <a:ea typeface="Founders Grotesk Condensed"/>
                <a:cs typeface="Founders Grotesk Condensed"/>
                <a:sym typeface="Founders Grotesk Condensed"/>
              </a:defRPr>
            </a:pPr>
            <a:r>
              <a:t>Promesa: “La simiente”</a:t>
            </a:r>
          </a:p>
        </p:txBody>
      </p:sp>
      <p:pic>
        <p:nvPicPr>
          <p:cNvPr id="456" name="cross.jpeg" descr="cross.jpeg"/>
          <p:cNvPicPr>
            <a:picLocks noChangeAspect="1"/>
          </p:cNvPicPr>
          <p:nvPr/>
        </p:nvPicPr>
        <p:blipFill>
          <a:blip r:embed="rId3">
            <a:extLst/>
          </a:blip>
          <a:srcRect l="19861" t="6051" r="21198" b="2694"/>
          <a:stretch>
            <a:fillRect/>
          </a:stretch>
        </p:blipFill>
        <p:spPr>
          <a:xfrm>
            <a:off x="21141288" y="7563933"/>
            <a:ext cx="1585537" cy="2454794"/>
          </a:xfrm>
          <a:custGeom>
            <a:avLst/>
            <a:gdLst/>
            <a:ahLst/>
            <a:cxnLst>
              <a:cxn ang="0">
                <a:pos x="wd2" y="hd2"/>
              </a:cxn>
              <a:cxn ang="5400000">
                <a:pos x="wd2" y="hd2"/>
              </a:cxn>
              <a:cxn ang="10800000">
                <a:pos x="wd2" y="hd2"/>
              </a:cxn>
              <a:cxn ang="16200000">
                <a:pos x="wd2" y="hd2"/>
              </a:cxn>
            </a:cxnLst>
            <a:rect l="0" t="0" r="r" b="b"/>
            <a:pathLst>
              <a:path w="21423" h="21591" fill="norm" stroke="1" extrusionOk="0">
                <a:moveTo>
                  <a:pt x="11760" y="0"/>
                </a:moveTo>
                <a:cubicBezTo>
                  <a:pt x="11397" y="-2"/>
                  <a:pt x="10945" y="4"/>
                  <a:pt x="10355" y="14"/>
                </a:cubicBezTo>
                <a:lnTo>
                  <a:pt x="7829" y="56"/>
                </a:lnTo>
                <a:cubicBezTo>
                  <a:pt x="7823" y="71"/>
                  <a:pt x="7819" y="229"/>
                  <a:pt x="7813" y="258"/>
                </a:cubicBezTo>
                <a:lnTo>
                  <a:pt x="7706" y="2095"/>
                </a:lnTo>
                <a:lnTo>
                  <a:pt x="7582" y="4130"/>
                </a:lnTo>
                <a:lnTo>
                  <a:pt x="3791" y="4175"/>
                </a:lnTo>
                <a:lnTo>
                  <a:pt x="0" y="4217"/>
                </a:lnTo>
                <a:lnTo>
                  <a:pt x="5" y="5819"/>
                </a:lnTo>
                <a:cubicBezTo>
                  <a:pt x="6" y="7253"/>
                  <a:pt x="65" y="7468"/>
                  <a:pt x="558" y="7868"/>
                </a:cubicBezTo>
                <a:cubicBezTo>
                  <a:pt x="1107" y="8315"/>
                  <a:pt x="1112" y="8316"/>
                  <a:pt x="3770" y="8294"/>
                </a:cubicBezTo>
                <a:cubicBezTo>
                  <a:pt x="5235" y="8282"/>
                  <a:pt x="6718" y="8344"/>
                  <a:pt x="7068" y="8430"/>
                </a:cubicBezTo>
                <a:lnTo>
                  <a:pt x="7706" y="8587"/>
                </a:lnTo>
                <a:lnTo>
                  <a:pt x="7706" y="14476"/>
                </a:lnTo>
                <a:cubicBezTo>
                  <a:pt x="7706" y="14773"/>
                  <a:pt x="7711" y="14903"/>
                  <a:pt x="7711" y="15174"/>
                </a:cubicBezTo>
                <a:cubicBezTo>
                  <a:pt x="7759" y="17678"/>
                  <a:pt x="7798" y="18936"/>
                  <a:pt x="7856" y="19807"/>
                </a:cubicBezTo>
                <a:cubicBezTo>
                  <a:pt x="8007" y="20985"/>
                  <a:pt x="8309" y="21268"/>
                  <a:pt x="8982" y="21444"/>
                </a:cubicBezTo>
                <a:cubicBezTo>
                  <a:pt x="9273" y="21520"/>
                  <a:pt x="10450" y="21585"/>
                  <a:pt x="11599" y="21590"/>
                </a:cubicBezTo>
                <a:cubicBezTo>
                  <a:pt x="13192" y="21598"/>
                  <a:pt x="13777" y="21541"/>
                  <a:pt x="14066" y="21353"/>
                </a:cubicBezTo>
                <a:cubicBezTo>
                  <a:pt x="14397" y="21137"/>
                  <a:pt x="14441" y="20331"/>
                  <a:pt x="14441" y="14860"/>
                </a:cubicBezTo>
                <a:cubicBezTo>
                  <a:pt x="14441" y="10032"/>
                  <a:pt x="14514" y="8587"/>
                  <a:pt x="14747" y="8493"/>
                </a:cubicBezTo>
                <a:cubicBezTo>
                  <a:pt x="14912" y="8426"/>
                  <a:pt x="16416" y="8342"/>
                  <a:pt x="18093" y="8308"/>
                </a:cubicBezTo>
                <a:cubicBezTo>
                  <a:pt x="21600" y="8236"/>
                  <a:pt x="21417" y="8334"/>
                  <a:pt x="21423" y="6542"/>
                </a:cubicBezTo>
                <a:cubicBezTo>
                  <a:pt x="21426" y="5366"/>
                  <a:pt x="21096" y="4605"/>
                  <a:pt x="20506" y="4423"/>
                </a:cubicBezTo>
                <a:cubicBezTo>
                  <a:pt x="20283" y="4354"/>
                  <a:pt x="18859" y="4260"/>
                  <a:pt x="17337" y="4213"/>
                </a:cubicBezTo>
                <a:lnTo>
                  <a:pt x="14564" y="4130"/>
                </a:lnTo>
                <a:lnTo>
                  <a:pt x="14441" y="2430"/>
                </a:lnTo>
                <a:cubicBezTo>
                  <a:pt x="14323" y="769"/>
                  <a:pt x="14310" y="722"/>
                  <a:pt x="13604" y="353"/>
                </a:cubicBezTo>
                <a:cubicBezTo>
                  <a:pt x="13098" y="87"/>
                  <a:pt x="12848" y="7"/>
                  <a:pt x="11760" y="0"/>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55"/>
                                        </p:tgtEl>
                                        <p:attrNameLst>
                                          <p:attrName>style.visibility</p:attrName>
                                        </p:attrNameLst>
                                      </p:cBhvr>
                                      <p:to>
                                        <p:strVal val="visible"/>
                                      </p:to>
                                    </p:set>
                                    <p:animEffect filter="wipe(left)" transition="in">
                                      <p:cBhvr>
                                        <p:cTn id="7"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5"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Junio, 202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461" name="Nueva economía…"/>
          <p:cNvSpPr txBox="1"/>
          <p:nvPr>
            <p:ph type="body" idx="1"/>
          </p:nvPr>
        </p:nvSpPr>
        <p:spPr>
          <a:prstGeom prst="rect">
            <a:avLst/>
          </a:prstGeom>
        </p:spPr>
        <p:txBody>
          <a:bodyPr/>
          <a:lstStyle/>
          <a:p>
            <a:pPr marL="292607" indent="-292607" defTabSz="528319">
              <a:spcBef>
                <a:spcPts val="2300"/>
              </a:spcBef>
              <a:defRPr spc="-50" sz="5056"/>
            </a:pPr>
            <a:r>
              <a:t>Nueva economía </a:t>
            </a:r>
          </a:p>
          <a:p>
            <a:pPr lvl="2" marL="877823" indent="-292607" defTabSz="528319">
              <a:spcBef>
                <a:spcPts val="2300"/>
              </a:spcBef>
              <a:defRPr spc="-50" sz="5056"/>
            </a:pPr>
            <a:r>
              <a:t>Todo bajo condenación (Gen 3:17)</a:t>
            </a:r>
          </a:p>
          <a:p>
            <a:pPr lvl="3" marL="1170431" indent="-292607" defTabSz="528319">
              <a:spcBef>
                <a:spcPts val="2300"/>
              </a:spcBef>
              <a:defRPr spc="-50" sz="5056"/>
            </a:pPr>
            <a:r>
              <a:t>Sacados del jardin del Edén</a:t>
            </a:r>
          </a:p>
          <a:p>
            <a:pPr lvl="3" marL="1170431" indent="-292607" defTabSz="528319">
              <a:spcBef>
                <a:spcPts val="2300"/>
              </a:spcBef>
              <a:defRPr spc="-50" sz="5056"/>
            </a:pPr>
            <a:r>
              <a:t>Relaciones desiguales entre si (Gen 3:16)</a:t>
            </a:r>
          </a:p>
          <a:p>
            <a:pPr lvl="6" marL="2048255" indent="-292607" defTabSz="528319">
              <a:lnSpc>
                <a:spcPct val="80000"/>
              </a:lnSpc>
              <a:spcBef>
                <a:spcPts val="2300"/>
              </a:spcBef>
              <a:buClr>
                <a:schemeClr val="accent1"/>
              </a:buClr>
              <a:defRPr spc="-50" sz="5056">
                <a:solidFill>
                  <a:srgbClr val="000000"/>
                </a:solidFill>
                <a:latin typeface="Founders Grotesk Text"/>
                <a:ea typeface="Founders Grotesk Text"/>
                <a:cs typeface="Founders Grotesk Text"/>
                <a:sym typeface="Founders Grotesk Text"/>
              </a:defRPr>
            </a:pPr>
            <a:r>
              <a:t>Dolor relacional y de parto</a:t>
            </a:r>
          </a:p>
          <a:p>
            <a:pPr lvl="2" marL="877823" indent="-292607" defTabSz="528319">
              <a:spcBef>
                <a:spcPts val="2300"/>
              </a:spcBef>
              <a:defRPr spc="-50" sz="5056"/>
            </a:pPr>
            <a:r>
              <a:t>Tierra sometida a maldición (Rom 8:20-21)</a:t>
            </a:r>
          </a:p>
          <a:p>
            <a:pPr lvl="1" marL="585215" indent="-292607" defTabSz="528319">
              <a:spcBef>
                <a:spcPts val="2300"/>
              </a:spcBef>
              <a:defRPr spc="-50" sz="5056"/>
            </a:pPr>
            <a:r>
              <a:t>Promesa Incondicional (Gen 3:15) - Liberador vendría, Satanas es destruido</a:t>
            </a:r>
          </a:p>
          <a:p>
            <a:pPr lvl="1" marL="585215" indent="-292607" defTabSz="528319">
              <a:spcBef>
                <a:spcPts val="2300"/>
              </a:spcBef>
              <a:defRPr spc="-50" sz="5056"/>
            </a:pPr>
            <a:r>
              <a:t>Hombre es responsable de saber bien del mal (Gen 3:22)</a:t>
            </a:r>
          </a:p>
        </p:txBody>
      </p:sp>
      <p:sp>
        <p:nvSpPr>
          <p:cNvPr id="462" name="Pacto Adánico"/>
          <p:cNvSpPr txBox="1"/>
          <p:nvPr>
            <p:ph type="title"/>
          </p:nvPr>
        </p:nvSpPr>
        <p:spPr>
          <a:prstGeom prst="rect">
            <a:avLst/>
          </a:prstGeom>
        </p:spPr>
        <p:txBody>
          <a:bodyPr/>
          <a:lstStyle/>
          <a:p>
            <a:pPr/>
            <a:r>
              <a:t>Pacto Adánico</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6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6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6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46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46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61" grpId="1"/>
    </p:bldLst>
  </p:timing>
</p:sld>
</file>

<file path=ppt/theme/theme1.xml><?xml version="1.0" encoding="utf-8"?>
<a:theme xmlns:a="http://schemas.openxmlformats.org/drawingml/2006/main" xmlns:r="http://schemas.openxmlformats.org/officeDocument/2006/relationships" name="28_Academy">
  <a:themeElements>
    <a:clrScheme name="28_Academy">
      <a:dk1>
        <a:srgbClr val="000000"/>
      </a:dk1>
      <a:lt1>
        <a:srgbClr val="000034"/>
      </a:lt1>
      <a:dk2>
        <a:srgbClr val="555952"/>
      </a:dk2>
      <a:lt2>
        <a:srgbClr val="D6DCCF"/>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Founders Grotesk Semibold"/>
        <a:ea typeface="Founders Grotesk Semibold"/>
        <a:cs typeface="Founders Grotesk Semibold"/>
      </a:majorFont>
      <a:minorFont>
        <a:latin typeface="Founders Grotesk Semibold"/>
        <a:ea typeface="Founders Grotesk Semibold"/>
        <a:cs typeface="Founders Grotesk Semibold"/>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2304"/>
            <a:satOff val="23749"/>
            <a:lumOff val="-45745"/>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all" i="0" spc="156" strike="noStrike" sz="2600" u="none" kumimoji="0" normalizeH="0">
            <a:ln>
              <a:noFill/>
            </a:ln>
            <a:solidFill>
              <a:srgbClr val="FFFFFF"/>
            </a:solidFill>
            <a:effectLst/>
            <a:uFillTx/>
            <a:latin typeface="Founders Grotesk Condensed"/>
            <a:ea typeface="Founders Grotesk Condensed"/>
            <a:cs typeface="Founders Grotesk Condensed"/>
            <a:sym typeface="Founders Grotesk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143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8_Academy">
  <a:themeElements>
    <a:clrScheme name="28_Academy">
      <a:dk1>
        <a:srgbClr val="000000"/>
      </a:dk1>
      <a:lt1>
        <a:srgbClr val="FFFFFF"/>
      </a:lt1>
      <a:dk2>
        <a:srgbClr val="555952"/>
      </a:dk2>
      <a:lt2>
        <a:srgbClr val="D6DCCF"/>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Founders Grotesk Semibold"/>
        <a:ea typeface="Founders Grotesk Semibold"/>
        <a:cs typeface="Founders Grotesk Semibold"/>
      </a:majorFont>
      <a:minorFont>
        <a:latin typeface="Founders Grotesk Semibold"/>
        <a:ea typeface="Founders Grotesk Semibold"/>
        <a:cs typeface="Founders Grotesk Semibold"/>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2304"/>
            <a:satOff val="23749"/>
            <a:lumOff val="-45745"/>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all" i="0" spc="156" strike="noStrike" sz="2600" u="none" kumimoji="0" normalizeH="0">
            <a:ln>
              <a:noFill/>
            </a:ln>
            <a:solidFill>
              <a:srgbClr val="FFFFFF"/>
            </a:solidFill>
            <a:effectLst/>
            <a:uFillTx/>
            <a:latin typeface="Founders Grotesk Condensed"/>
            <a:ea typeface="Founders Grotesk Condensed"/>
            <a:cs typeface="Founders Grotesk Condensed"/>
            <a:sym typeface="Founders Grotesk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143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